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4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D6D6"/>
    <a:srgbClr val="FDFBFE"/>
    <a:srgbClr val="9F9371"/>
    <a:srgbClr val="B72029"/>
    <a:srgbClr val="353535"/>
    <a:srgbClr val="F4F3F1"/>
    <a:srgbClr val="D7D3CD"/>
    <a:srgbClr val="756B5D"/>
    <a:srgbClr val="FA5F52"/>
    <a:srgbClr val="5D61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11"/>
    <p:restoredTop sz="82447"/>
  </p:normalViewPr>
  <p:slideViewPr>
    <p:cSldViewPr snapToGrid="0" snapToObjects="1">
      <p:cViewPr varScale="1">
        <p:scale>
          <a:sx n="92" d="100"/>
          <a:sy n="92" d="100"/>
        </p:scale>
        <p:origin x="1144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1928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62CFB5-7EEE-6B4D-8355-92D0AAF97D3E}" type="datetimeFigureOut">
              <a:rPr lang="en-US" smtClean="0"/>
              <a:t>8/25/20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981421-DBBA-644C-88D5-F40B4F2F3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5060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2B55C-E119-FC4F-87FD-BE2AE8FAB6E2}" type="datetimeFigureOut">
              <a:rPr lang="en-US" smtClean="0"/>
              <a:t>8/25/20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020BA2-B41C-984D-9FBE-7EE5067D6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485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GU 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F8756C9-F1E6-6544-816A-86156C48D0D6}"/>
              </a:ext>
            </a:extLst>
          </p:cNvPr>
          <p:cNvSpPr/>
          <p:nvPr userDrawn="1"/>
        </p:nvSpPr>
        <p:spPr>
          <a:xfrm>
            <a:off x="2" y="0"/>
            <a:ext cx="12191998" cy="6343510"/>
          </a:xfrm>
          <a:prstGeom prst="rect">
            <a:avLst/>
          </a:prstGeom>
          <a:solidFill>
            <a:srgbClr val="D6D6D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4" name="Picture 13" descr="CGU-Flame-ID-RGB-Wht.png">
            <a:extLst>
              <a:ext uri="{FF2B5EF4-FFF2-40B4-BE49-F238E27FC236}">
                <a16:creationId xmlns:a16="http://schemas.microsoft.com/office/drawing/2014/main" id="{31C9D1B7-02B5-9441-855E-5940B6046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2" r="6413" b="28581"/>
          <a:stretch/>
        </p:blipFill>
        <p:spPr>
          <a:xfrm>
            <a:off x="6314739" y="-852"/>
            <a:ext cx="5877261" cy="634351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BF3B54C-B16E-8D40-AD12-A14184FE0BC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7512" y="1985102"/>
            <a:ext cx="8104204" cy="567435"/>
          </a:xfrm>
        </p:spPr>
        <p:txBody>
          <a:bodyPr rIns="0" anchor="t" anchorCtr="0"/>
          <a:lstStyle>
            <a:lvl1pPr algn="l">
              <a:defRPr sz="400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146EABB-36F3-984D-BB33-B965FA8EA9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996" t="8533" r="38649" b="83616"/>
          <a:stretch/>
        </p:blipFill>
        <p:spPr>
          <a:xfrm>
            <a:off x="624502" y="600074"/>
            <a:ext cx="3788305" cy="344590"/>
          </a:xfrm>
          <a:prstGeom prst="rect">
            <a:avLst/>
          </a:prstGeom>
        </p:spPr>
      </p:pic>
      <p:sp>
        <p:nvSpPr>
          <p:cNvPr id="19" name="Content Placeholder 4">
            <a:extLst>
              <a:ext uri="{FF2B5EF4-FFF2-40B4-BE49-F238E27FC236}">
                <a16:creationId xmlns:a16="http://schemas.microsoft.com/office/drawing/2014/main" id="{9260B371-81FA-F14F-B043-16F58B9C62C6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67512" y="3566089"/>
            <a:ext cx="6238875" cy="971550"/>
          </a:xfrm>
        </p:spPr>
        <p:txBody>
          <a:bodyPr lIns="0" tIns="0" rIns="0" bIns="0"/>
          <a:lstStyle>
            <a:lvl1pPr marL="0" indent="0">
              <a:buNone/>
              <a:defRPr sz="2000" b="1" i="0" u="none" baseline="0">
                <a:solidFill>
                  <a:schemeClr val="bg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12700" indent="0">
              <a:buNone/>
              <a:defRPr/>
            </a:lvl2pPr>
          </a:lstStyle>
          <a:p>
            <a:pPr lvl="0"/>
            <a:r>
              <a:rPr lang="en-US" dirty="0"/>
              <a:t>Upload file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DA420159-AE64-B94E-AB77-4255750B877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7512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D68594C6-6992-F042-9DC0-DA36A6EA77C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7512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8050F896-0A50-E74E-9C27-67AC932E00F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7512" y="2714691"/>
            <a:ext cx="6238875" cy="683320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2800" b="0" i="1" kern="1200" baseline="0" dirty="0" smtClean="0">
                <a:solidFill>
                  <a:srgbClr val="9F937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Subtitle Goes Here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40EF782-4E9B-8442-8440-AED37D1E23D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628113" y="6410749"/>
            <a:ext cx="4114800" cy="365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380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75DC835-6FA5-8A49-B62F-1C2B4AC069D2}"/>
              </a:ext>
            </a:extLst>
          </p:cNvPr>
          <p:cNvSpPr/>
          <p:nvPr userDrawn="1"/>
        </p:nvSpPr>
        <p:spPr>
          <a:xfrm>
            <a:off x="2" y="0"/>
            <a:ext cx="12191998" cy="6343510"/>
          </a:xfrm>
          <a:prstGeom prst="rect">
            <a:avLst/>
          </a:prstGeom>
          <a:solidFill>
            <a:srgbClr val="D6D6D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3A591E1-A956-B542-98F6-3A93A0524B4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7512" y="1985102"/>
            <a:ext cx="8104204" cy="567435"/>
          </a:xfrm>
        </p:spPr>
        <p:txBody>
          <a:bodyPr rIns="0" anchor="t" anchorCtr="0"/>
          <a:lstStyle>
            <a:lvl1pPr algn="l">
              <a:defRPr sz="400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E2F8718E-E737-E545-8819-C4979D95D49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7512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AC4DE326-0349-654C-A518-13FAB4296E8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7512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11" name="Picture 10" descr="CGU-Flame-ID-RGB-Wht.png">
            <a:extLst>
              <a:ext uri="{FF2B5EF4-FFF2-40B4-BE49-F238E27FC236}">
                <a16:creationId xmlns:a16="http://schemas.microsoft.com/office/drawing/2014/main" id="{BCB7A9C4-CEF3-7B4B-90B9-8238B35B4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2" r="6413" b="28581"/>
          <a:stretch/>
        </p:blipFill>
        <p:spPr>
          <a:xfrm>
            <a:off x="6314739" y="0"/>
            <a:ext cx="5877261" cy="634351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53F6B40-00E4-7B4C-A106-C6D002BBF9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7512" y="265315"/>
            <a:ext cx="3172798" cy="681898"/>
          </a:xfrm>
          <a:prstGeom prst="rect">
            <a:avLst/>
          </a:prstGeom>
        </p:spPr>
      </p:pic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A7B6986-D6BA-2940-87D1-7F2DE921042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67512" y="3566089"/>
            <a:ext cx="6238875" cy="971550"/>
          </a:xfrm>
        </p:spPr>
        <p:txBody>
          <a:bodyPr lIns="0" tIns="0" rIns="0" bIns="0"/>
          <a:lstStyle>
            <a:lvl1pPr marL="0" indent="0">
              <a:buNone/>
              <a:defRPr sz="2000" b="1" i="0" u="none" baseline="0">
                <a:solidFill>
                  <a:schemeClr val="bg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12700" indent="0">
              <a:buNone/>
              <a:defRPr/>
            </a:lvl2pPr>
          </a:lstStyle>
          <a:p>
            <a:pPr lvl="0"/>
            <a:r>
              <a:rPr lang="en-US" dirty="0"/>
              <a:t>Upload file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F8256458-B1C8-6045-AF18-CD127A9537F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7512" y="2714691"/>
            <a:ext cx="6238875" cy="683320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2800" b="0" i="1" kern="1200" baseline="0" dirty="0" smtClean="0">
                <a:solidFill>
                  <a:srgbClr val="9F937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Subtitle Goes Here</a:t>
            </a:r>
          </a:p>
        </p:txBody>
      </p:sp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1B6A33C2-53D2-314F-9020-34EE1DBF7F8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628113" y="6410749"/>
            <a:ext cx="4114800" cy="365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392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SSP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596AC01-EA2A-D743-AF58-4683B7048A2E}"/>
              </a:ext>
            </a:extLst>
          </p:cNvPr>
          <p:cNvSpPr/>
          <p:nvPr userDrawn="1"/>
        </p:nvSpPr>
        <p:spPr>
          <a:xfrm>
            <a:off x="2" y="0"/>
            <a:ext cx="12191998" cy="6343510"/>
          </a:xfrm>
          <a:prstGeom prst="rect">
            <a:avLst/>
          </a:prstGeom>
          <a:solidFill>
            <a:srgbClr val="D6D6D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B251AAF-E17E-384D-B7CD-463CB4F871C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7512" y="1985102"/>
            <a:ext cx="8104204" cy="567435"/>
          </a:xfrm>
        </p:spPr>
        <p:txBody>
          <a:bodyPr rIns="0" anchor="t" anchorCtr="0"/>
          <a:lstStyle>
            <a:lvl1pPr algn="l">
              <a:defRPr sz="400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A78AA065-FDB7-EB4B-9F24-5A17E131D7E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7512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2CF6CB3-003D-BA48-B09E-21E46C17273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7512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6994322-0A26-6B4A-A56B-6731255D16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989" t="-10517" r="-4021" b="74525"/>
          <a:stretch/>
        </p:blipFill>
        <p:spPr>
          <a:xfrm>
            <a:off x="649225" y="-110860"/>
            <a:ext cx="3817373" cy="1316443"/>
          </a:xfrm>
          <a:prstGeom prst="rect">
            <a:avLst/>
          </a:prstGeom>
        </p:spPr>
      </p:pic>
      <p:pic>
        <p:nvPicPr>
          <p:cNvPr id="12" name="Picture 11" descr="CGU-Flame-ID-RGB-Wht.png">
            <a:extLst>
              <a:ext uri="{FF2B5EF4-FFF2-40B4-BE49-F238E27FC236}">
                <a16:creationId xmlns:a16="http://schemas.microsoft.com/office/drawing/2014/main" id="{84F8C573-1A2A-D94B-8D8C-D2258424919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2" r="6413" b="28581"/>
          <a:stretch/>
        </p:blipFill>
        <p:spPr>
          <a:xfrm>
            <a:off x="6314739" y="0"/>
            <a:ext cx="5877261" cy="6343510"/>
          </a:xfrm>
          <a:prstGeom prst="rect">
            <a:avLst/>
          </a:prstGeom>
        </p:spPr>
      </p:pic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4AEEE78C-8C18-3640-80A8-673645D99D22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67512" y="3566089"/>
            <a:ext cx="6238875" cy="971550"/>
          </a:xfrm>
        </p:spPr>
        <p:txBody>
          <a:bodyPr lIns="0" tIns="0" rIns="0" bIns="0"/>
          <a:lstStyle>
            <a:lvl1pPr marL="0" indent="0">
              <a:buNone/>
              <a:defRPr sz="2000" b="1" i="0" u="none" baseline="0">
                <a:solidFill>
                  <a:schemeClr val="bg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12700" indent="0">
              <a:buNone/>
              <a:defRPr/>
            </a:lvl2pPr>
          </a:lstStyle>
          <a:p>
            <a:pPr lvl="0"/>
            <a:r>
              <a:rPr lang="en-US" dirty="0"/>
              <a:t>Upload file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2BEDA22B-A3FB-EF4A-8F4F-04D128C770C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7512" y="2714691"/>
            <a:ext cx="6238875" cy="683320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2800" b="0" i="1" kern="1200" baseline="0" dirty="0" smtClean="0">
                <a:solidFill>
                  <a:srgbClr val="9F937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Subtitle Goes Here</a:t>
            </a:r>
          </a:p>
        </p:txBody>
      </p:sp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55740349-4229-DE46-9D8D-A0AA56FE1A7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628113" y="6410749"/>
            <a:ext cx="4114800" cy="365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416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S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9FF7CAF-4250-D648-B16F-551E3D0C026C}"/>
              </a:ext>
            </a:extLst>
          </p:cNvPr>
          <p:cNvSpPr/>
          <p:nvPr userDrawn="1"/>
        </p:nvSpPr>
        <p:spPr>
          <a:xfrm>
            <a:off x="2" y="0"/>
            <a:ext cx="12191998" cy="6343510"/>
          </a:xfrm>
          <a:prstGeom prst="rect">
            <a:avLst/>
          </a:prstGeom>
          <a:solidFill>
            <a:srgbClr val="D6D6D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6229132-118E-F446-9E15-CFDF1B711D5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7512" y="1985102"/>
            <a:ext cx="8104204" cy="567435"/>
          </a:xfrm>
        </p:spPr>
        <p:txBody>
          <a:bodyPr rIns="0" anchor="t" anchorCtr="0"/>
          <a:lstStyle>
            <a:lvl1pPr algn="l">
              <a:defRPr sz="400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382238E-5880-494E-9BA3-B4AC1A9583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42" y="172540"/>
            <a:ext cx="3341624" cy="866140"/>
          </a:xfrm>
          <a:prstGeom prst="rect">
            <a:avLst/>
          </a:prstGeom>
        </p:spPr>
      </p:pic>
      <p:pic>
        <p:nvPicPr>
          <p:cNvPr id="11" name="Picture 10" descr="CGU-Flame-ID-RGB-Wht.png">
            <a:extLst>
              <a:ext uri="{FF2B5EF4-FFF2-40B4-BE49-F238E27FC236}">
                <a16:creationId xmlns:a16="http://schemas.microsoft.com/office/drawing/2014/main" id="{C4BCE3BD-6E67-9A46-B1D8-F550F293C4C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2" r="6413" b="28581"/>
          <a:stretch/>
        </p:blipFill>
        <p:spPr>
          <a:xfrm>
            <a:off x="6314739" y="0"/>
            <a:ext cx="5877261" cy="6343510"/>
          </a:xfrm>
          <a:prstGeom prst="rect">
            <a:avLst/>
          </a:prstGeom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307869CF-6D25-6F4F-A346-DFBAAB54255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7512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1DDD731-BFF8-D246-A93E-E8A67C55DC8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7512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70173B37-1FBE-3D46-8C57-95694E8472D9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67512" y="3566089"/>
            <a:ext cx="6238875" cy="971550"/>
          </a:xfrm>
        </p:spPr>
        <p:txBody>
          <a:bodyPr lIns="0" tIns="0" rIns="0" bIns="0"/>
          <a:lstStyle>
            <a:lvl1pPr marL="0" indent="0">
              <a:buNone/>
              <a:defRPr sz="2000" b="1" i="0" u="none" baseline="0">
                <a:solidFill>
                  <a:schemeClr val="bg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12700" indent="0">
              <a:buNone/>
              <a:defRPr/>
            </a:lvl2pPr>
          </a:lstStyle>
          <a:p>
            <a:pPr lvl="0"/>
            <a:r>
              <a:rPr lang="en-US" dirty="0"/>
              <a:t>Upload file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AF8F3740-62FE-C149-AAD1-45A1FA6692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7512" y="2714691"/>
            <a:ext cx="6238875" cy="683320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2800" b="0" i="1" kern="1200" baseline="0" dirty="0" smtClean="0">
                <a:solidFill>
                  <a:srgbClr val="9F937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Subtitle Goes Here</a:t>
            </a:r>
          </a:p>
        </p:txBody>
      </p:sp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98504409-6865-874F-9A30-7671852AF00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628113" y="6410749"/>
            <a:ext cx="4114800" cy="365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6909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GU Title page with picture">
    <p:bg>
      <p:bgPr>
        <a:solidFill>
          <a:srgbClr val="D6D6D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GU-Flame-ID-RGB-Wht.png">
            <a:extLst>
              <a:ext uri="{FF2B5EF4-FFF2-40B4-BE49-F238E27FC236}">
                <a16:creationId xmlns:a16="http://schemas.microsoft.com/office/drawing/2014/main" id="{8A6C1028-1B51-7645-9A79-F99CBA50E2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3" t="21892" r="6413" b="37835"/>
          <a:stretch/>
        </p:blipFill>
        <p:spPr>
          <a:xfrm>
            <a:off x="5486400" y="1"/>
            <a:ext cx="6705601" cy="63649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52034" y="1841513"/>
            <a:ext cx="4483071" cy="1910219"/>
          </a:xfrm>
        </p:spPr>
        <p:txBody>
          <a:bodyPr rIns="0" anchor="t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52034" y="5349513"/>
            <a:ext cx="4483071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6352034" y="5572385"/>
            <a:ext cx="4483071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Position Title</a:t>
            </a: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5486400" cy="6345936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6EC884-2B9A-784C-BE75-D875236FC39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2034" y="607747"/>
            <a:ext cx="3627180" cy="289917"/>
          </a:xfrm>
          <a:prstGeom prst="rect">
            <a:avLst/>
          </a:prstGeom>
        </p:spPr>
      </p:pic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8FACB13B-4683-9A4C-8C43-053D11151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92112" y="6522620"/>
            <a:ext cx="6772983" cy="22108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9134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BMA Title">
    <p:bg>
      <p:bgPr>
        <a:solidFill>
          <a:srgbClr val="D6D6D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GU-Flame-ID-RGB-Wht.png">
            <a:extLst>
              <a:ext uri="{FF2B5EF4-FFF2-40B4-BE49-F238E27FC236}">
                <a16:creationId xmlns:a16="http://schemas.microsoft.com/office/drawing/2014/main" id="{4CD4B3BC-F1F8-CB4C-91C1-DED023D3E80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3" t="21892" r="6413" b="37835"/>
          <a:stretch/>
        </p:blipFill>
        <p:spPr>
          <a:xfrm>
            <a:off x="5486399" y="1"/>
            <a:ext cx="6705601" cy="6364918"/>
          </a:xfrm>
          <a:prstGeom prst="rect">
            <a:avLst/>
          </a:prstGeom>
        </p:spPr>
      </p:pic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2017AED0-114F-8E4B-8A83-17CA4E8E8A4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5486400" cy="6345936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8892ED8C-8D71-7046-88AE-900961AB914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52034" y="5349513"/>
            <a:ext cx="4483071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E73B83A1-BAF8-5047-BB79-1382B7E0F9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52034" y="5572385"/>
            <a:ext cx="4483071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Position Title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3CBAD5A-A78D-ED47-9429-EA7AD3DCDE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52034" y="1841513"/>
            <a:ext cx="4483071" cy="1910219"/>
          </a:xfrm>
        </p:spPr>
        <p:txBody>
          <a:bodyPr rIns="0" anchor="t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272310B-0E3E-6645-8A5C-01D64AF90EB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2034" y="555731"/>
            <a:ext cx="3109495" cy="668293"/>
          </a:xfrm>
          <a:prstGeom prst="rect">
            <a:avLst/>
          </a:prstGeom>
        </p:spPr>
      </p:pic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3003EDF4-2ED9-6540-A4E7-89E82BE15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92112" y="6522620"/>
            <a:ext cx="6772983" cy="22108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8548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SAT Title with picture">
    <p:bg>
      <p:bgPr>
        <a:solidFill>
          <a:srgbClr val="D6D6D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GU-Flame-ID-RGB-Wht.png">
            <a:extLst>
              <a:ext uri="{FF2B5EF4-FFF2-40B4-BE49-F238E27FC236}">
                <a16:creationId xmlns:a16="http://schemas.microsoft.com/office/drawing/2014/main" id="{0288A621-9D8C-9747-B762-2189B39BC6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3" t="21892" r="6413" b="37835"/>
          <a:stretch/>
        </p:blipFill>
        <p:spPr>
          <a:xfrm>
            <a:off x="5486399" y="1"/>
            <a:ext cx="6705601" cy="6364918"/>
          </a:xfrm>
          <a:prstGeom prst="rect">
            <a:avLst/>
          </a:prstGeom>
        </p:spPr>
      </p:pic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5486400" cy="6345936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52034" y="5349513"/>
            <a:ext cx="4483071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6352034" y="5572385"/>
            <a:ext cx="4483071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Position Title</a:t>
            </a:r>
          </a:p>
        </p:txBody>
      </p:sp>
      <p:sp>
        <p:nvSpPr>
          <p:cNvPr id="22" name="Title 1"/>
          <p:cNvSpPr>
            <a:spLocks noGrp="1"/>
          </p:cNvSpPr>
          <p:nvPr>
            <p:ph type="ctrTitle" hasCustomPrompt="1"/>
          </p:nvPr>
        </p:nvSpPr>
        <p:spPr>
          <a:xfrm>
            <a:off x="6352034" y="1841513"/>
            <a:ext cx="4483071" cy="1910219"/>
          </a:xfrm>
        </p:spPr>
        <p:txBody>
          <a:bodyPr rIns="0" anchor="t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6C7557-78B5-1A4F-B96C-872C8C8BC3B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2034" y="557213"/>
            <a:ext cx="3102599" cy="666811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4F64C079-ECD8-0E47-9550-BFA88A3FD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92112" y="6522620"/>
            <a:ext cx="6772983" cy="22108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BOS Title with picture">
    <p:bg>
      <p:bgPr>
        <a:solidFill>
          <a:srgbClr val="D6D6D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GU-Flame-ID-RGB-Wht.png">
            <a:extLst>
              <a:ext uri="{FF2B5EF4-FFF2-40B4-BE49-F238E27FC236}">
                <a16:creationId xmlns:a16="http://schemas.microsoft.com/office/drawing/2014/main" id="{4C45799B-4F1E-AA4D-B3C8-6EDB36D20C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3" t="21892" r="6413" b="37835"/>
          <a:stretch/>
        </p:blipFill>
        <p:spPr>
          <a:xfrm>
            <a:off x="5486399" y="1"/>
            <a:ext cx="6705601" cy="6364918"/>
          </a:xfrm>
          <a:prstGeom prst="rect">
            <a:avLst/>
          </a:prstGeom>
        </p:spPr>
      </p:pic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9A78C56A-A47A-7948-BE75-F07A39590A9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5486400" cy="6345936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0A697CF4-3EB9-3F4D-A3DB-62CAF14B808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52034" y="5349513"/>
            <a:ext cx="4483071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7A5804F6-3C0C-6344-A567-FBA7DA07200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52034" y="5572385"/>
            <a:ext cx="4483071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Position Title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BE346AA6-0B54-3D4A-ABD2-A839C98D8F9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52034" y="1841513"/>
            <a:ext cx="4483071" cy="1910219"/>
          </a:xfrm>
        </p:spPr>
        <p:txBody>
          <a:bodyPr rIns="0" anchor="t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A46056D-2623-B14A-A7CA-4B8969DF79E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2034" y="542925"/>
            <a:ext cx="3169085" cy="681100"/>
          </a:xfrm>
          <a:prstGeom prst="rect">
            <a:avLst/>
          </a:prstGeom>
        </p:spPr>
      </p:pic>
      <p:sp>
        <p:nvSpPr>
          <p:cNvPr id="19" name="Footer Placeholder 3">
            <a:extLst>
              <a:ext uri="{FF2B5EF4-FFF2-40B4-BE49-F238E27FC236}">
                <a16:creationId xmlns:a16="http://schemas.microsoft.com/office/drawing/2014/main" id="{D995AC5C-DEE3-9648-AD76-211148DD9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92112" y="6522620"/>
            <a:ext cx="6772983" cy="22108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7260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PE title with picture">
    <p:bg>
      <p:bgPr>
        <a:solidFill>
          <a:srgbClr val="D6D6D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GU-Flame-ID-RGB-Wht.png">
            <a:extLst>
              <a:ext uri="{FF2B5EF4-FFF2-40B4-BE49-F238E27FC236}">
                <a16:creationId xmlns:a16="http://schemas.microsoft.com/office/drawing/2014/main" id="{920CA3C8-BA50-0A43-825D-3EB3AA3889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3" t="21892" r="6413" b="37835"/>
          <a:stretch/>
        </p:blipFill>
        <p:spPr>
          <a:xfrm>
            <a:off x="5486399" y="1"/>
            <a:ext cx="6705601" cy="6364918"/>
          </a:xfrm>
          <a:prstGeom prst="rect">
            <a:avLst/>
          </a:prstGeom>
        </p:spPr>
      </p:pic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7263DD53-1D43-CD41-AB6E-2C664CCC03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5486400" cy="6345936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7244B404-2C4E-9741-8E71-4C3DF9114BD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52034" y="5349513"/>
            <a:ext cx="4483071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8E0EFFCB-2A86-3C43-BBAA-1848B5E1BBE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52034" y="5572385"/>
            <a:ext cx="4483071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Position Title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855FC26-0895-D446-ACD1-1E5929F0F3B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52034" y="1841513"/>
            <a:ext cx="4483071" cy="1910219"/>
          </a:xfrm>
        </p:spPr>
        <p:txBody>
          <a:bodyPr rIns="0" anchor="t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1DE77B4-983B-3346-9881-36881502BAE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2034" y="494060"/>
            <a:ext cx="3396449" cy="729965"/>
          </a:xfrm>
          <a:prstGeom prst="rect">
            <a:avLst/>
          </a:prstGeom>
        </p:spPr>
      </p:pic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21C15DB5-F6A3-F449-AFF0-AE66EB632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92112" y="6522620"/>
            <a:ext cx="6772983" cy="22108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3950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SM Title with picture">
    <p:bg>
      <p:bgPr>
        <a:solidFill>
          <a:srgbClr val="D6D6D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GU-Flame-ID-RGB-Wht.png">
            <a:extLst>
              <a:ext uri="{FF2B5EF4-FFF2-40B4-BE49-F238E27FC236}">
                <a16:creationId xmlns:a16="http://schemas.microsoft.com/office/drawing/2014/main" id="{53ECBD61-1FAA-A546-BA03-D0F13E99E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3" t="21892" r="6413" b="37835"/>
          <a:stretch/>
        </p:blipFill>
        <p:spPr>
          <a:xfrm>
            <a:off x="5486399" y="1"/>
            <a:ext cx="6705601" cy="636491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52034" y="5349513"/>
            <a:ext cx="4483071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6352034" y="5572385"/>
            <a:ext cx="4483071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Position Title</a:t>
            </a: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5486400" cy="6345936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1" name="Title 1"/>
          <p:cNvSpPr>
            <a:spLocks noGrp="1"/>
          </p:cNvSpPr>
          <p:nvPr>
            <p:ph type="ctrTitle" hasCustomPrompt="1"/>
          </p:nvPr>
        </p:nvSpPr>
        <p:spPr>
          <a:xfrm>
            <a:off x="6352034" y="1841513"/>
            <a:ext cx="4483071" cy="1910219"/>
          </a:xfrm>
        </p:spPr>
        <p:txBody>
          <a:bodyPr rIns="0" anchor="t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0A1612-D8E3-BD4B-8C07-ED43907B4E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2033" y="404230"/>
            <a:ext cx="3106291" cy="819794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5F9933E8-03B0-3F45-8073-CB573F064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92112" y="6522620"/>
            <a:ext cx="6772983" cy="22108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706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FBI DSM Title with picture">
    <p:bg>
      <p:bgPr>
        <a:solidFill>
          <a:srgbClr val="D6D6D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GU-Flame-ID-RGB-Wht.png">
            <a:extLst>
              <a:ext uri="{FF2B5EF4-FFF2-40B4-BE49-F238E27FC236}">
                <a16:creationId xmlns:a16="http://schemas.microsoft.com/office/drawing/2014/main" id="{48EC3691-D15A-DF4A-82E6-591BCDEB19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3" t="21892" r="6413" b="37835"/>
          <a:stretch/>
        </p:blipFill>
        <p:spPr>
          <a:xfrm>
            <a:off x="5486399" y="1"/>
            <a:ext cx="6705601" cy="6364918"/>
          </a:xfrm>
          <a:prstGeom prst="rect">
            <a:avLst/>
          </a:prstGeom>
        </p:spPr>
      </p:pic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00760ADE-95F3-6540-BC07-03B1A45DC54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5486400" cy="6345936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3C71FAA-CC15-6D4A-9624-E2211DD5DF8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52034" y="5349513"/>
            <a:ext cx="4483071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38E0C90-9191-044E-8FED-40CD3257FF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52034" y="5572385"/>
            <a:ext cx="4483071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Position Title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CB15A2-4FFE-6745-AFF3-29FBD8A4EC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52034" y="1841513"/>
            <a:ext cx="4483071" cy="1910219"/>
          </a:xfrm>
        </p:spPr>
        <p:txBody>
          <a:bodyPr rIns="0" anchor="t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A66C1E4-B55E-4D46-95D4-1327CC64114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2033" y="541868"/>
            <a:ext cx="3997109" cy="682158"/>
          </a:xfrm>
          <a:prstGeom prst="rect">
            <a:avLst/>
          </a:prstGeom>
        </p:spPr>
      </p:pic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86A7793D-35CC-8048-A6BC-E0A2609D5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92112" y="6522620"/>
            <a:ext cx="6772983" cy="22108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451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BMA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6994B652-84F4-BF47-901A-4F91EFC10C5A}"/>
              </a:ext>
            </a:extLst>
          </p:cNvPr>
          <p:cNvSpPr/>
          <p:nvPr userDrawn="1"/>
        </p:nvSpPr>
        <p:spPr>
          <a:xfrm>
            <a:off x="2" y="0"/>
            <a:ext cx="12191998" cy="6343510"/>
          </a:xfrm>
          <a:prstGeom prst="rect">
            <a:avLst/>
          </a:prstGeom>
          <a:solidFill>
            <a:srgbClr val="D6D6D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7" name="Picture 16" descr="CGU-Flame-ID-RGB-Wht.png">
            <a:extLst>
              <a:ext uri="{FF2B5EF4-FFF2-40B4-BE49-F238E27FC236}">
                <a16:creationId xmlns:a16="http://schemas.microsoft.com/office/drawing/2014/main" id="{7059BBAB-9AA0-B242-BF8D-700F0E850BE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2" r="6413" b="28581"/>
          <a:stretch/>
        </p:blipFill>
        <p:spPr>
          <a:xfrm>
            <a:off x="6314739" y="2286"/>
            <a:ext cx="5877261" cy="6343510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2ECCA17C-629E-7A48-A990-6DCAB65FE75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7512" y="1985102"/>
            <a:ext cx="8104204" cy="567435"/>
          </a:xfrm>
        </p:spPr>
        <p:txBody>
          <a:bodyPr rIns="0" anchor="t" anchorCtr="0"/>
          <a:lstStyle>
            <a:lvl1pPr algn="l">
              <a:defRPr sz="400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4B5EA64A-4376-EC48-A939-066E037C0F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7512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43007A4A-AC43-B34B-B79A-295D5495F7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7512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6DB6657-197C-F945-BA83-69E1F6465574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7512" y="274137"/>
            <a:ext cx="3148408" cy="676656"/>
          </a:xfrm>
          <a:prstGeom prst="rect">
            <a:avLst/>
          </a:prstGeom>
        </p:spPr>
      </p:pic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4D8184CD-8707-C34B-BE27-C1C8C4197AFC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67512" y="3566089"/>
            <a:ext cx="6238875" cy="971550"/>
          </a:xfrm>
        </p:spPr>
        <p:txBody>
          <a:bodyPr lIns="0" tIns="0" rIns="0" bIns="0"/>
          <a:lstStyle>
            <a:lvl1pPr marL="0" indent="0">
              <a:buNone/>
              <a:defRPr sz="2000" b="1" i="0" u="none" baseline="0">
                <a:solidFill>
                  <a:schemeClr val="bg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12700" indent="0">
              <a:buNone/>
              <a:defRPr/>
            </a:lvl2pPr>
          </a:lstStyle>
          <a:p>
            <a:pPr lvl="0"/>
            <a:r>
              <a:rPr lang="en-US" dirty="0"/>
              <a:t>Upload file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0886AFBD-244B-4146-9428-B5415D8E93D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7512" y="2714691"/>
            <a:ext cx="6238875" cy="683320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2800" b="0" i="1" kern="1200" baseline="0" dirty="0" smtClean="0">
                <a:solidFill>
                  <a:srgbClr val="9F937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Subtitle Goes Here</a:t>
            </a:r>
          </a:p>
        </p:txBody>
      </p:sp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F5946C7C-43C8-4C42-A020-14AA35FC85B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628113" y="6410749"/>
            <a:ext cx="4114800" cy="365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8736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S title with picture">
    <p:bg>
      <p:bgPr>
        <a:solidFill>
          <a:srgbClr val="D6D6D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GU-Flame-ID-RGB-Wht.png">
            <a:extLst>
              <a:ext uri="{FF2B5EF4-FFF2-40B4-BE49-F238E27FC236}">
                <a16:creationId xmlns:a16="http://schemas.microsoft.com/office/drawing/2014/main" id="{2D454C84-EBB8-B04F-9E8E-90B1012145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3" t="21892" r="6413" b="37835"/>
          <a:stretch/>
        </p:blipFill>
        <p:spPr>
          <a:xfrm>
            <a:off x="5486399" y="1"/>
            <a:ext cx="6705601" cy="6364918"/>
          </a:xfrm>
          <a:prstGeom prst="rect">
            <a:avLst/>
          </a:prstGeom>
        </p:spPr>
      </p:pic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5486400" cy="6345936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52034" y="5349513"/>
            <a:ext cx="4483071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6352034" y="5572385"/>
            <a:ext cx="4483071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Position Title</a:t>
            </a:r>
          </a:p>
        </p:txBody>
      </p:sp>
      <p:sp>
        <p:nvSpPr>
          <p:cNvPr id="22" name="Title 1"/>
          <p:cNvSpPr>
            <a:spLocks noGrp="1"/>
          </p:cNvSpPr>
          <p:nvPr>
            <p:ph type="ctrTitle" hasCustomPrompt="1"/>
          </p:nvPr>
        </p:nvSpPr>
        <p:spPr>
          <a:xfrm>
            <a:off x="6352034" y="1841513"/>
            <a:ext cx="4483071" cy="1910219"/>
          </a:xfrm>
        </p:spPr>
        <p:txBody>
          <a:bodyPr rIns="0" anchor="t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2C17F0-9C8F-C34F-9D01-4CD9485CBCE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2035" y="514350"/>
            <a:ext cx="3302040" cy="709675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3ADFE4BF-8C09-B444-B85D-4A2056D4F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92112" y="6522620"/>
            <a:ext cx="6772983" cy="22108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GH title with picture">
    <p:bg>
      <p:bgPr>
        <a:solidFill>
          <a:srgbClr val="D6D6D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GU-Flame-ID-RGB-Wht.png">
            <a:extLst>
              <a:ext uri="{FF2B5EF4-FFF2-40B4-BE49-F238E27FC236}">
                <a16:creationId xmlns:a16="http://schemas.microsoft.com/office/drawing/2014/main" id="{CD2A96F9-76BF-DF42-9342-DDC7E09EFE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3" t="21892" r="6413" b="37835"/>
          <a:stretch/>
        </p:blipFill>
        <p:spPr>
          <a:xfrm>
            <a:off x="5486399" y="1"/>
            <a:ext cx="6705601" cy="6364918"/>
          </a:xfrm>
          <a:prstGeom prst="rect">
            <a:avLst/>
          </a:prstGeom>
        </p:spPr>
      </p:pic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5486400" cy="6345936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52034" y="5349513"/>
            <a:ext cx="4483071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6352034" y="5572385"/>
            <a:ext cx="4483071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Position Title</a:t>
            </a:r>
          </a:p>
        </p:txBody>
      </p:sp>
      <p:sp>
        <p:nvSpPr>
          <p:cNvPr id="22" name="Title 1"/>
          <p:cNvSpPr>
            <a:spLocks noGrp="1"/>
          </p:cNvSpPr>
          <p:nvPr>
            <p:ph type="ctrTitle" hasCustomPrompt="1"/>
          </p:nvPr>
        </p:nvSpPr>
        <p:spPr>
          <a:xfrm>
            <a:off x="6352034" y="1841513"/>
            <a:ext cx="4483071" cy="1910219"/>
          </a:xfrm>
        </p:spPr>
        <p:txBody>
          <a:bodyPr rIns="0" anchor="t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664813-54AC-EB45-8EAE-3839D204891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2034" y="485775"/>
            <a:ext cx="3388037" cy="672053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915448DF-DC7B-1F4D-AE76-DF487B142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92112" y="6522620"/>
            <a:ext cx="6772983" cy="22108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693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H Title with picture">
    <p:bg>
      <p:bgPr>
        <a:solidFill>
          <a:srgbClr val="D6D6D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GU-Flame-ID-RGB-Wht.png">
            <a:extLst>
              <a:ext uri="{FF2B5EF4-FFF2-40B4-BE49-F238E27FC236}">
                <a16:creationId xmlns:a16="http://schemas.microsoft.com/office/drawing/2014/main" id="{66693979-88DD-424D-9EFA-E3960F86E5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3" t="21892" r="6413" b="37835"/>
          <a:stretch/>
        </p:blipFill>
        <p:spPr>
          <a:xfrm>
            <a:off x="5486399" y="1"/>
            <a:ext cx="6705601" cy="6364918"/>
          </a:xfrm>
          <a:prstGeom prst="rect">
            <a:avLst/>
          </a:prstGeom>
        </p:spPr>
      </p:pic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5486399" cy="6345936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7427" y="5349513"/>
            <a:ext cx="4483071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6367427" y="5572385"/>
            <a:ext cx="4483071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Position Title</a:t>
            </a:r>
          </a:p>
        </p:txBody>
      </p:sp>
      <p:sp>
        <p:nvSpPr>
          <p:cNvPr id="22" name="Title 1"/>
          <p:cNvSpPr>
            <a:spLocks noGrp="1"/>
          </p:cNvSpPr>
          <p:nvPr>
            <p:ph type="ctrTitle" hasCustomPrompt="1"/>
          </p:nvPr>
        </p:nvSpPr>
        <p:spPr>
          <a:xfrm>
            <a:off x="6352034" y="1841513"/>
            <a:ext cx="4483071" cy="1910219"/>
          </a:xfrm>
        </p:spPr>
        <p:txBody>
          <a:bodyPr rIns="0" anchor="t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89E2DF-3ADF-694E-9087-285E838E1DC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67427" y="510508"/>
            <a:ext cx="3162336" cy="679650"/>
          </a:xfrm>
          <a:prstGeom prst="rect">
            <a:avLst/>
          </a:prstGeom>
        </p:spPr>
      </p:pic>
      <p:sp>
        <p:nvSpPr>
          <p:cNvPr id="19" name="Footer Placeholder 3">
            <a:extLst>
              <a:ext uri="{FF2B5EF4-FFF2-40B4-BE49-F238E27FC236}">
                <a16:creationId xmlns:a16="http://schemas.microsoft.com/office/drawing/2014/main" id="{1C4BDF01-AB29-B84A-9E52-A6FCAFE7D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92112" y="6522620"/>
            <a:ext cx="6772983" cy="22108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1841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S Title with picture">
    <p:bg>
      <p:bgPr>
        <a:solidFill>
          <a:srgbClr val="D6D6D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GU-Flame-ID-RGB-Wht.png">
            <a:extLst>
              <a:ext uri="{FF2B5EF4-FFF2-40B4-BE49-F238E27FC236}">
                <a16:creationId xmlns:a16="http://schemas.microsoft.com/office/drawing/2014/main" id="{BC8B31A6-94F1-DA45-AC3C-D7DE9E1B75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3" t="21892" r="6413" b="37835"/>
          <a:stretch/>
        </p:blipFill>
        <p:spPr>
          <a:xfrm>
            <a:off x="5486399" y="1"/>
            <a:ext cx="6705601" cy="636491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52034" y="5349513"/>
            <a:ext cx="4483071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6352034" y="5572385"/>
            <a:ext cx="4483071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Position Title</a:t>
            </a: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5486400" cy="6345936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1" name="Title 1"/>
          <p:cNvSpPr>
            <a:spLocks noGrp="1"/>
          </p:cNvSpPr>
          <p:nvPr>
            <p:ph type="ctrTitle" hasCustomPrompt="1"/>
          </p:nvPr>
        </p:nvSpPr>
        <p:spPr>
          <a:xfrm>
            <a:off x="6352034" y="1841513"/>
            <a:ext cx="4483071" cy="1910219"/>
          </a:xfrm>
        </p:spPr>
        <p:txBody>
          <a:bodyPr rIns="0" anchor="t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AD663A6-0403-8741-9D2C-72400A00CC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2034" y="534593"/>
            <a:ext cx="3207848" cy="689431"/>
          </a:xfrm>
          <a:prstGeom prst="rect">
            <a:avLst/>
          </a:prstGeom>
        </p:spPr>
      </p:pic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CE206806-DFD9-4D40-8E5A-1A4657ED3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92112" y="6522620"/>
            <a:ext cx="6772983" cy="22108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SSPE Title with picture">
    <p:bg>
      <p:bgPr>
        <a:solidFill>
          <a:srgbClr val="D6D6D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GU-Flame-ID-RGB-Wht.png">
            <a:extLst>
              <a:ext uri="{FF2B5EF4-FFF2-40B4-BE49-F238E27FC236}">
                <a16:creationId xmlns:a16="http://schemas.microsoft.com/office/drawing/2014/main" id="{F77970A9-A287-534A-AEB1-C0355AABE96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3" t="21892" r="6413" b="37835"/>
          <a:stretch/>
        </p:blipFill>
        <p:spPr>
          <a:xfrm>
            <a:off x="5486399" y="1"/>
            <a:ext cx="6705601" cy="6364918"/>
          </a:xfrm>
          <a:prstGeom prst="rect">
            <a:avLst/>
          </a:prstGeom>
        </p:spPr>
      </p:pic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5486400" cy="6345936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52034" y="5349513"/>
            <a:ext cx="4483071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6352034" y="5572385"/>
            <a:ext cx="4483071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Position Title</a:t>
            </a:r>
          </a:p>
        </p:txBody>
      </p:sp>
      <p:sp>
        <p:nvSpPr>
          <p:cNvPr id="22" name="Title 1"/>
          <p:cNvSpPr>
            <a:spLocks noGrp="1"/>
          </p:cNvSpPr>
          <p:nvPr>
            <p:ph type="ctrTitle" hasCustomPrompt="1"/>
          </p:nvPr>
        </p:nvSpPr>
        <p:spPr>
          <a:xfrm>
            <a:off x="6352034" y="1841513"/>
            <a:ext cx="4483071" cy="1910219"/>
          </a:xfrm>
        </p:spPr>
        <p:txBody>
          <a:bodyPr rIns="0" anchor="t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FEFF7F-7AD7-5944-B143-96E797F66F6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52034" y="547117"/>
            <a:ext cx="3205519" cy="676907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4C2C72B6-E154-5C45-88D1-E765FE0D6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92112" y="6522620"/>
            <a:ext cx="6772983" cy="22108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0395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705600" y="2066636"/>
            <a:ext cx="5486400" cy="427930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864519" y="2065638"/>
            <a:ext cx="5122559" cy="4122726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Aft>
                <a:spcPts val="900"/>
              </a:spcAft>
              <a:buFontTx/>
              <a:buNone/>
              <a:defRPr lang="en-US" sz="1800" b="1" i="0" kern="1200" cap="none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179388" indent="-166688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C00000"/>
              </a:buClr>
              <a:buFont typeface=".AppleSystemUIFont" charset="-120"/>
              <a:buChar char="›"/>
              <a:tabLst/>
              <a:defRPr lang="en-US" sz="1800" b="0" i="0" kern="1200" baseline="0" dirty="0" smtClean="0">
                <a:solidFill>
                  <a:srgbClr val="353535"/>
                </a:solidFill>
                <a:latin typeface="Arial" charset="0"/>
                <a:ea typeface="+mn-ea"/>
                <a:cs typeface="Arial"/>
              </a:defRPr>
            </a:lvl2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900"/>
              </a:spcAft>
              <a:buFontTx/>
              <a:buNone/>
            </a:pPr>
            <a:r>
              <a:rPr lang="en-US" dirty="0"/>
              <a:t>Title goes here</a:t>
            </a:r>
          </a:p>
          <a:p>
            <a:pPr marL="179388" lvl="1" indent="-1666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900"/>
              </a:spcAft>
              <a:buClr>
                <a:srgbClr val="ED9822"/>
              </a:buClr>
              <a:buSzPct val="110000"/>
              <a:buFont typeface="Wingdings" charset="2"/>
              <a:buChar char="§"/>
              <a:tabLst/>
            </a:pPr>
            <a:r>
              <a:rPr lang="en-US" dirty="0"/>
              <a:t>First Line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82993" y="640079"/>
            <a:ext cx="10668000" cy="1097280"/>
          </a:xfr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5D41459-FA24-7047-AAF1-EA8E2D7D2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92112" y="6522620"/>
            <a:ext cx="6772983" cy="22108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1698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r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882993" y="2092403"/>
            <a:ext cx="4874340" cy="191387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Aft>
                <a:spcPts val="900"/>
              </a:spcAft>
              <a:buFontTx/>
              <a:buNone/>
              <a:defRPr lang="en-US" sz="1800" b="1" i="0" kern="1200" cap="none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179388" indent="-166688">
              <a:lnSpc>
                <a:spcPct val="100000"/>
              </a:lnSpc>
              <a:spcAft>
                <a:spcPts val="900"/>
              </a:spcAft>
              <a:buClr>
                <a:srgbClr val="C00000"/>
              </a:buClr>
              <a:buFont typeface=".AppleSystemUIFont" charset="-120"/>
              <a:buChar char="›"/>
              <a:tabLst/>
              <a:defRPr lang="en-US" sz="1400" b="0" i="0" kern="1200" baseline="0" dirty="0" smtClean="0">
                <a:solidFill>
                  <a:srgbClr val="353535"/>
                </a:solidFill>
                <a:latin typeface="Arial" charset="0"/>
                <a:ea typeface="+mn-ea"/>
                <a:cs typeface="Arial"/>
              </a:defRPr>
            </a:lvl2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900"/>
              </a:spcAft>
              <a:buFontTx/>
              <a:buNone/>
            </a:pPr>
            <a:r>
              <a:rPr lang="en-US" dirty="0"/>
              <a:t>Title goes here</a:t>
            </a:r>
          </a:p>
          <a:p>
            <a:pPr marL="179388" lvl="1" indent="-1666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900"/>
              </a:spcAft>
              <a:buClr>
                <a:srgbClr val="ED9822"/>
              </a:buClr>
              <a:buSzPct val="110000"/>
              <a:buFont typeface="Wingdings" charset="2"/>
              <a:buChar char="§"/>
              <a:tabLst/>
            </a:pPr>
            <a:r>
              <a:rPr lang="en-US" dirty="0"/>
              <a:t>First Line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882994" y="4259444"/>
            <a:ext cx="4874340" cy="1917374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Aft>
                <a:spcPts val="900"/>
              </a:spcAft>
              <a:buFontTx/>
              <a:buNone/>
              <a:defRPr lang="en-US" sz="1800" b="1" i="0" kern="1200" cap="none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179388" indent="-166688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C00000"/>
              </a:buClr>
              <a:buFont typeface=".AppleSystemUIFont" charset="-120"/>
              <a:buChar char="›"/>
              <a:tabLst/>
              <a:defRPr lang="en-US" sz="1400" b="0" i="0" kern="1200" baseline="0" dirty="0" smtClean="0">
                <a:solidFill>
                  <a:srgbClr val="353535"/>
                </a:solidFill>
                <a:latin typeface="Arial" charset="0"/>
                <a:ea typeface="+mn-ea"/>
                <a:cs typeface="Arial"/>
              </a:defRPr>
            </a:lvl2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900"/>
              </a:spcAft>
              <a:buFontTx/>
              <a:buNone/>
            </a:pPr>
            <a:r>
              <a:rPr lang="en-US" dirty="0"/>
              <a:t>Title goes here</a:t>
            </a:r>
          </a:p>
          <a:p>
            <a:pPr marL="179388" lvl="1" indent="-1666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900"/>
              </a:spcAft>
              <a:buClr>
                <a:srgbClr val="ED9822"/>
              </a:buClr>
              <a:buSzPct val="110000"/>
              <a:buFont typeface="Wingdings" charset="2"/>
              <a:buChar char="§"/>
              <a:tabLst/>
            </a:pPr>
            <a:r>
              <a:rPr lang="en-US" dirty="0"/>
              <a:t>First Line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6676654" y="2092403"/>
            <a:ext cx="4874340" cy="191387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Aft>
                <a:spcPts val="900"/>
              </a:spcAft>
              <a:buFontTx/>
              <a:buNone/>
              <a:defRPr lang="en-US" sz="1800" b="1" i="0" kern="1200" cap="none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179388" indent="-166688">
              <a:lnSpc>
                <a:spcPct val="100000"/>
              </a:lnSpc>
              <a:spcAft>
                <a:spcPts val="900"/>
              </a:spcAft>
              <a:buClr>
                <a:srgbClr val="C00000"/>
              </a:buClr>
              <a:buFont typeface=".AppleSystemUIFont" charset="-120"/>
              <a:buChar char="›"/>
              <a:tabLst/>
              <a:defRPr lang="en-US" sz="1400" b="0" i="0" kern="1200" baseline="0" dirty="0" smtClean="0">
                <a:solidFill>
                  <a:srgbClr val="353535"/>
                </a:solidFill>
                <a:latin typeface="Arial" charset="0"/>
                <a:ea typeface="+mn-ea"/>
                <a:cs typeface="Arial"/>
              </a:defRPr>
            </a:lvl2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900"/>
              </a:spcAft>
              <a:buFontTx/>
              <a:buNone/>
            </a:pPr>
            <a:r>
              <a:rPr lang="en-US" dirty="0"/>
              <a:t>Title goes here</a:t>
            </a:r>
          </a:p>
          <a:p>
            <a:pPr marL="179388" lvl="1" indent="-1666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900"/>
              </a:spcAft>
              <a:buClr>
                <a:srgbClr val="ED9822"/>
              </a:buClr>
              <a:buSzPct val="110000"/>
              <a:buFont typeface="Wingdings" charset="2"/>
              <a:buChar char="§"/>
              <a:tabLst/>
            </a:pPr>
            <a:r>
              <a:rPr lang="en-US" dirty="0"/>
              <a:t>First Line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8" hasCustomPrompt="1"/>
          </p:nvPr>
        </p:nvSpPr>
        <p:spPr>
          <a:xfrm>
            <a:off x="6676654" y="4259444"/>
            <a:ext cx="4874340" cy="1917374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Aft>
                <a:spcPts val="900"/>
              </a:spcAft>
              <a:buFontTx/>
              <a:buNone/>
              <a:defRPr lang="en-US" sz="1800" b="1" i="0" kern="1200" cap="none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179388" indent="-166688">
              <a:lnSpc>
                <a:spcPct val="100000"/>
              </a:lnSpc>
              <a:spcAft>
                <a:spcPts val="900"/>
              </a:spcAft>
              <a:buClr>
                <a:srgbClr val="C00000"/>
              </a:buClr>
              <a:buFont typeface=".AppleSystemUIFont" charset="-120"/>
              <a:buChar char="›"/>
              <a:tabLst/>
              <a:defRPr lang="en-US" sz="1400" b="0" i="0" kern="1200" baseline="0" dirty="0" smtClean="0">
                <a:solidFill>
                  <a:srgbClr val="353535"/>
                </a:solidFill>
                <a:latin typeface="Arial" charset="0"/>
                <a:ea typeface="+mn-ea"/>
                <a:cs typeface="Arial"/>
              </a:defRPr>
            </a:lvl2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900"/>
              </a:spcAft>
              <a:buFontTx/>
              <a:buNone/>
            </a:pPr>
            <a:r>
              <a:rPr lang="en-US" dirty="0"/>
              <a:t>Title goes here</a:t>
            </a:r>
          </a:p>
          <a:p>
            <a:pPr marL="179388" lvl="1" indent="-1666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900"/>
              </a:spcAft>
              <a:buClr>
                <a:srgbClr val="ED9822"/>
              </a:buClr>
              <a:buSzPct val="110000"/>
              <a:buFont typeface="Wingdings" charset="2"/>
              <a:buChar char="§"/>
              <a:tabLst/>
            </a:pPr>
            <a:r>
              <a:rPr lang="en-US" dirty="0"/>
              <a:t>First Line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82993" y="640079"/>
            <a:ext cx="10668000" cy="1097280"/>
          </a:xfr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AE5CD6E2-197D-BB4A-8FD6-111195BC9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92112" y="6522620"/>
            <a:ext cx="6772983" cy="22108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3899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864519" y="1856220"/>
            <a:ext cx="4877420" cy="4355235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Aft>
                <a:spcPts val="900"/>
              </a:spcAft>
              <a:buFontTx/>
              <a:buNone/>
              <a:defRPr lang="en-US" sz="1800" b="1" i="0" kern="1200" cap="none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179388" indent="-166688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C00000"/>
              </a:buClr>
              <a:buFont typeface=".AppleSystemUIFont" charset="-120"/>
              <a:buChar char="›"/>
              <a:tabLst/>
              <a:defRPr lang="en-US" sz="1800" b="0" i="0" kern="1200" baseline="0" dirty="0" smtClean="0">
                <a:solidFill>
                  <a:srgbClr val="353535"/>
                </a:solidFill>
                <a:latin typeface="Arial" charset="0"/>
                <a:ea typeface="+mn-ea"/>
                <a:cs typeface="Arial"/>
              </a:defRPr>
            </a:lvl2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900"/>
              </a:spcAft>
              <a:buFontTx/>
              <a:buNone/>
            </a:pPr>
            <a:r>
              <a:rPr lang="en-US" dirty="0"/>
              <a:t>Subtitle goes here</a:t>
            </a:r>
          </a:p>
          <a:p>
            <a:pPr marL="179388" lvl="1" indent="-1666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900"/>
              </a:spcAft>
              <a:buClr>
                <a:srgbClr val="ED9822"/>
              </a:buClr>
              <a:buSzPct val="110000"/>
              <a:buFont typeface="Wingdings" charset="2"/>
              <a:buChar char="§"/>
              <a:tabLst/>
            </a:pPr>
            <a:r>
              <a:rPr lang="en-US" dirty="0"/>
              <a:t>First Line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6680969" y="1856220"/>
            <a:ext cx="4870024" cy="425454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Aft>
                <a:spcPts val="900"/>
              </a:spcAft>
              <a:buFontTx/>
              <a:buNone/>
              <a:defRPr lang="en-US" sz="1800" b="1" i="0" kern="1200" cap="none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179388" indent="-166688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C00000"/>
              </a:buClr>
              <a:buFont typeface=".AppleSystemUIFont" charset="-120"/>
              <a:buChar char="›"/>
              <a:tabLst/>
              <a:defRPr lang="en-US" sz="1800" b="0" i="0" kern="1200" baseline="0" dirty="0" smtClean="0">
                <a:solidFill>
                  <a:srgbClr val="353535"/>
                </a:solidFill>
                <a:latin typeface="Arial" charset="0"/>
                <a:ea typeface="+mn-ea"/>
                <a:cs typeface="Arial"/>
              </a:defRPr>
            </a:lvl2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900"/>
              </a:spcAft>
              <a:buFontTx/>
              <a:buNone/>
            </a:pPr>
            <a:r>
              <a:rPr lang="en-US" dirty="0"/>
              <a:t>Subtitle goes here</a:t>
            </a:r>
          </a:p>
          <a:p>
            <a:pPr marL="179388" lvl="1" indent="-1666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900"/>
              </a:spcAft>
              <a:buClr>
                <a:srgbClr val="ED9822"/>
              </a:buClr>
              <a:buSzPct val="110000"/>
              <a:buFont typeface="Wingdings" charset="2"/>
              <a:buChar char="§"/>
              <a:tabLst/>
            </a:pPr>
            <a:r>
              <a:rPr lang="en-US" dirty="0"/>
              <a:t>First Line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82993" y="640079"/>
            <a:ext cx="10668000" cy="1097280"/>
          </a:xfr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0E01BDB7-1D0B-D747-9640-CB661BC40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92112" y="6522620"/>
            <a:ext cx="6772983" cy="22108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678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,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82993" y="640079"/>
            <a:ext cx="10668000" cy="1097280"/>
          </a:xfr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DEE16EEB-42C8-274F-A2CF-30EA756EB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92112" y="6522620"/>
            <a:ext cx="6772983" cy="22108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1479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82651" y="1881189"/>
            <a:ext cx="10668000" cy="4238625"/>
          </a:xfrm>
        </p:spPr>
        <p:txBody>
          <a:bodyPr/>
          <a:lstStyle>
            <a:lvl1pPr>
              <a:defRPr lang="en-US" sz="1800" b="1" i="0" kern="1200" cap="none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362268" indent="-347472">
              <a:spcBef>
                <a:spcPts val="0"/>
              </a:spcBef>
              <a:spcAft>
                <a:spcPts val="500"/>
              </a:spcAft>
              <a:defRPr lang="en-US" sz="1600" b="0" i="0" kern="1200" baseline="0" dirty="0" smtClean="0">
                <a:solidFill>
                  <a:srgbClr val="353535"/>
                </a:solidFill>
                <a:latin typeface="Arial" charset="0"/>
                <a:ea typeface="+mn-ea"/>
                <a:cs typeface="Arial"/>
              </a:defRPr>
            </a:lvl2pPr>
            <a:lvl3pPr marL="264160" marR="0" indent="-258128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60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3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900"/>
              </a:spcAft>
              <a:buFontTx/>
              <a:buNone/>
            </a:pPr>
            <a:r>
              <a:rPr lang="en-US" dirty="0"/>
              <a:t>Click to edit Master text styles</a:t>
            </a:r>
          </a:p>
          <a:p>
            <a:pPr marL="179388" lvl="1" indent="-1666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900"/>
              </a:spcAft>
              <a:buClr>
                <a:srgbClr val="ED9822"/>
              </a:buClr>
              <a:buSzPct val="110000"/>
              <a:buFont typeface="Wingdings" charset="2"/>
              <a:buChar char="§"/>
              <a:tabLst/>
            </a:pPr>
            <a:r>
              <a:rPr lang="en-US" dirty="0"/>
              <a:t>Second level</a:t>
            </a:r>
          </a:p>
          <a:p>
            <a:pPr marL="172720" marR="0" lvl="2" indent="-166688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900"/>
              </a:spcAft>
              <a:buClr>
                <a:srgbClr val="ED9822"/>
              </a:buClr>
              <a:buSzPct val="110000"/>
              <a:buFont typeface="Wingdings" charset="2"/>
              <a:buChar char="§"/>
              <a:tabLst/>
              <a:defRPr/>
            </a:pPr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B1E3CF7D-B5A3-5F4E-A242-0B342EB8E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92112" y="6522620"/>
            <a:ext cx="6772983" cy="22108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7029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SA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90F5369-2853-1742-ABF4-2F6E5A5CB8B3}"/>
              </a:ext>
            </a:extLst>
          </p:cNvPr>
          <p:cNvSpPr/>
          <p:nvPr userDrawn="1"/>
        </p:nvSpPr>
        <p:spPr>
          <a:xfrm>
            <a:off x="0" y="0"/>
            <a:ext cx="12192000" cy="6343510"/>
          </a:xfrm>
          <a:prstGeom prst="rect">
            <a:avLst/>
          </a:prstGeom>
          <a:solidFill>
            <a:srgbClr val="D6D6D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6" name="Picture 5" descr="CGU-Flame-ID-RGB-Wht.png">
            <a:extLst>
              <a:ext uri="{FF2B5EF4-FFF2-40B4-BE49-F238E27FC236}">
                <a16:creationId xmlns:a16="http://schemas.microsoft.com/office/drawing/2014/main" id="{AB8C70BE-CB99-B446-A153-6B6D0BEB696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2" r="6413" b="28581"/>
          <a:stretch/>
        </p:blipFill>
        <p:spPr>
          <a:xfrm>
            <a:off x="6314739" y="0"/>
            <a:ext cx="5877261" cy="634351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864A94A-0034-9C49-A59D-88A256363FA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7512" y="1985102"/>
            <a:ext cx="8104204" cy="567435"/>
          </a:xfrm>
        </p:spPr>
        <p:txBody>
          <a:bodyPr rIns="0" anchor="t" anchorCtr="0"/>
          <a:lstStyle>
            <a:lvl1pPr algn="l">
              <a:defRPr sz="400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3F12C6D-4DD9-914E-BEBA-6CAB26B984B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7512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2D412EC1-8E37-D241-B366-BAF97A50E54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7512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5B4936B-C01F-4849-A841-5BDDAFC587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7512" y="274137"/>
            <a:ext cx="3146044" cy="676148"/>
          </a:xfrm>
          <a:prstGeom prst="rect">
            <a:avLst/>
          </a:prstGeom>
        </p:spPr>
      </p:pic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76433A9F-5EB7-814C-B711-F860210B4FF6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67512" y="3566089"/>
            <a:ext cx="6238875" cy="971550"/>
          </a:xfrm>
        </p:spPr>
        <p:txBody>
          <a:bodyPr lIns="0" tIns="0" rIns="0" bIns="0"/>
          <a:lstStyle>
            <a:lvl1pPr marL="0" indent="0">
              <a:buNone/>
              <a:defRPr sz="2000" b="1" i="0" u="none" baseline="0">
                <a:solidFill>
                  <a:schemeClr val="bg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12700" indent="0">
              <a:buNone/>
              <a:defRPr/>
            </a:lvl2pPr>
          </a:lstStyle>
          <a:p>
            <a:pPr lvl="0"/>
            <a:r>
              <a:rPr lang="en-US" dirty="0"/>
              <a:t>Upload file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46382A1-F778-E34D-9BDA-E1AF72A021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7512" y="2714691"/>
            <a:ext cx="6238875" cy="683320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2800" b="0" i="1" kern="1200" baseline="0" dirty="0" smtClean="0">
                <a:solidFill>
                  <a:srgbClr val="9F937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Subtitle Goes Here</a:t>
            </a:r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AF719385-8CE9-DE4E-B45C-6474E6422B2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628113" y="6410749"/>
            <a:ext cx="4114800" cy="365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299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1106476" y="1155378"/>
            <a:ext cx="7103245" cy="2233282"/>
          </a:xfrm>
        </p:spPr>
        <p:txBody>
          <a:bodyPr/>
          <a:lstStyle>
            <a:lvl1pPr marL="0" algn="l" defTabSz="914400" rtl="0" eaLnBrk="1" latinLnBrk="0" hangingPunct="1">
              <a:lnSpc>
                <a:spcPts val="5360"/>
              </a:lnSpc>
              <a:spcBef>
                <a:spcPct val="0"/>
              </a:spcBef>
              <a:spcAft>
                <a:spcPts val="400"/>
              </a:spcAft>
              <a:buNone/>
              <a:defRPr lang="en-US" sz="4800" b="0" i="0" kern="1200" baseline="0" dirty="0" smtClean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None/>
              <a:defRPr lang="en-US" sz="4000" b="0" i="1" kern="1200" baseline="0" dirty="0" smtClean="0">
                <a:solidFill>
                  <a:srgbClr val="9F9371"/>
                </a:solidFill>
                <a:latin typeface="Georgia" charset="0"/>
                <a:ea typeface="Georgia" charset="0"/>
                <a:cs typeface="Georgia" charset="0"/>
              </a:defRPr>
            </a:lvl2pPr>
          </a:lstStyle>
          <a:p>
            <a:pPr lvl="0"/>
            <a:r>
              <a:rPr lang="en-US" dirty="0"/>
              <a:t>Thank You for Joining Us</a:t>
            </a:r>
          </a:p>
          <a:p>
            <a:pPr lvl="1"/>
            <a:r>
              <a:rPr lang="en-US" dirty="0"/>
              <a:t>Any Questions?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1106477" y="4910331"/>
            <a:ext cx="4483100" cy="218298"/>
          </a:xfr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b="1" i="0" kern="1200" cap="none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 hasCustomPrompt="1"/>
          </p:nvPr>
        </p:nvSpPr>
        <p:spPr>
          <a:xfrm>
            <a:off x="1106477" y="5137284"/>
            <a:ext cx="4483100" cy="247650"/>
          </a:xfrm>
        </p:spPr>
        <p:txBody>
          <a:bodyPr>
            <a:noAutofit/>
          </a:bodyPr>
          <a:lstStyle>
            <a:lvl1pPr>
              <a:defRPr lang="en-US" sz="1400" b="0" i="0" kern="1200" cap="none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</a:pPr>
            <a:r>
              <a:rPr lang="en-US" dirty="0"/>
              <a:t>Position Title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1106477" y="5384463"/>
            <a:ext cx="4483100" cy="501650"/>
          </a:xfrm>
        </p:spPr>
        <p:txBody>
          <a:bodyPr/>
          <a:lstStyle>
            <a:lvl1pPr>
              <a:defRPr sz="1400" b="0" baseline="0"/>
            </a:lvl1pPr>
          </a:lstStyle>
          <a:p>
            <a:pPr lvl="0"/>
            <a:r>
              <a:rPr lang="en-US" dirty="0"/>
              <a:t>Email Address</a:t>
            </a:r>
            <a:br>
              <a:rPr lang="en-US" dirty="0"/>
            </a:br>
            <a:r>
              <a:rPr lang="en-US" dirty="0"/>
              <a:t>Phone Number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86541D14-25C3-8F45-A0DC-AEAE01722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92112" y="6522620"/>
            <a:ext cx="6772983" cy="22108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511993-6A3B-2949-B61C-A798FD742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92112" y="6522620"/>
            <a:ext cx="6772983" cy="22108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437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BOS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ED68583-E16D-1544-8617-F22CD6701309}"/>
              </a:ext>
            </a:extLst>
          </p:cNvPr>
          <p:cNvSpPr/>
          <p:nvPr userDrawn="1"/>
        </p:nvSpPr>
        <p:spPr>
          <a:xfrm>
            <a:off x="0" y="0"/>
            <a:ext cx="12192000" cy="6343510"/>
          </a:xfrm>
          <a:prstGeom prst="rect">
            <a:avLst/>
          </a:prstGeom>
          <a:solidFill>
            <a:srgbClr val="D6D6D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AD5FC3-B706-084E-AE93-25D3A10B51C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7512" y="1985102"/>
            <a:ext cx="8104204" cy="567435"/>
          </a:xfrm>
        </p:spPr>
        <p:txBody>
          <a:bodyPr rIns="0" anchor="t" anchorCtr="0"/>
          <a:lstStyle>
            <a:lvl1pPr algn="l">
              <a:defRPr sz="400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BC2170C5-5E8E-1A42-BB09-1712A5800E8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7512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DFAD21D5-9BA0-7F46-9AED-0ECEFBBC830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7512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5E119F-9F1A-314D-A548-0EDBD6B96C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67512" y="274137"/>
            <a:ext cx="3154680" cy="678004"/>
          </a:xfrm>
          <a:prstGeom prst="rect">
            <a:avLst/>
          </a:prstGeom>
        </p:spPr>
      </p:pic>
      <p:pic>
        <p:nvPicPr>
          <p:cNvPr id="11" name="Picture 10" descr="CGU-Flame-ID-RGB-Wht.png">
            <a:extLst>
              <a:ext uri="{FF2B5EF4-FFF2-40B4-BE49-F238E27FC236}">
                <a16:creationId xmlns:a16="http://schemas.microsoft.com/office/drawing/2014/main" id="{84883817-E8E8-9743-B6F9-F42FFCB669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2" r="6413" b="28581"/>
          <a:stretch/>
        </p:blipFill>
        <p:spPr>
          <a:xfrm>
            <a:off x="6314739" y="0"/>
            <a:ext cx="5877261" cy="6343510"/>
          </a:xfrm>
          <a:prstGeom prst="rect">
            <a:avLst/>
          </a:prstGeom>
        </p:spPr>
      </p:pic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77020F9F-5D2A-EC4C-931E-54CCAF59B9F9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67512" y="3566089"/>
            <a:ext cx="6238875" cy="971550"/>
          </a:xfrm>
        </p:spPr>
        <p:txBody>
          <a:bodyPr lIns="0" tIns="0" rIns="0" bIns="0"/>
          <a:lstStyle>
            <a:lvl1pPr marL="0" indent="0">
              <a:buNone/>
              <a:defRPr sz="2000" b="1" i="0" u="none" baseline="0">
                <a:solidFill>
                  <a:schemeClr val="bg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12700" indent="0">
              <a:buNone/>
              <a:defRPr/>
            </a:lvl2pPr>
          </a:lstStyle>
          <a:p>
            <a:pPr lvl="0"/>
            <a:r>
              <a:rPr lang="en-US" dirty="0"/>
              <a:t>Upload file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E23E58ED-E180-B34F-BEF2-F7DA045685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7512" y="2714691"/>
            <a:ext cx="6238875" cy="683320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2800" b="0" i="1" kern="1200" baseline="0" dirty="0" smtClean="0">
                <a:solidFill>
                  <a:srgbClr val="9F937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Subtitle Goes Here</a:t>
            </a:r>
          </a:p>
        </p:txBody>
      </p:sp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805F9AAD-7C90-CE46-BABF-9EB7E9FE34B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628113" y="6410749"/>
            <a:ext cx="4114800" cy="365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653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P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A9EEF-C527-3745-B4B8-AFDFD5B06907}"/>
              </a:ext>
            </a:extLst>
          </p:cNvPr>
          <p:cNvSpPr/>
          <p:nvPr userDrawn="1"/>
        </p:nvSpPr>
        <p:spPr>
          <a:xfrm>
            <a:off x="2" y="0"/>
            <a:ext cx="12191998" cy="6343510"/>
          </a:xfrm>
          <a:prstGeom prst="rect">
            <a:avLst/>
          </a:prstGeom>
          <a:solidFill>
            <a:srgbClr val="D6D6D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F0A941F-115C-FD4C-80F9-EF4701417EF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7512" y="1985102"/>
            <a:ext cx="8104204" cy="567435"/>
          </a:xfrm>
        </p:spPr>
        <p:txBody>
          <a:bodyPr rIns="0" anchor="t" anchorCtr="0"/>
          <a:lstStyle>
            <a:lvl1pPr algn="l">
              <a:defRPr sz="400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7D06136-CF00-9C42-A289-83D33A95CFF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7512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D2547268-9BA7-8442-A175-52DBCD729B0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7512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3D25153-5D7F-C349-9BE1-CF54727E7A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67512" y="278033"/>
            <a:ext cx="3154680" cy="678004"/>
          </a:xfrm>
          <a:prstGeom prst="rect">
            <a:avLst/>
          </a:prstGeom>
        </p:spPr>
      </p:pic>
      <p:pic>
        <p:nvPicPr>
          <p:cNvPr id="12" name="Picture 11" descr="CGU-Flame-ID-RGB-Wht.png">
            <a:extLst>
              <a:ext uri="{FF2B5EF4-FFF2-40B4-BE49-F238E27FC236}">
                <a16:creationId xmlns:a16="http://schemas.microsoft.com/office/drawing/2014/main" id="{99036C31-4F1A-1F43-9EAA-FD0094E216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2" r="6413" b="28581"/>
          <a:stretch/>
        </p:blipFill>
        <p:spPr>
          <a:xfrm>
            <a:off x="6314739" y="0"/>
            <a:ext cx="5877261" cy="6343510"/>
          </a:xfrm>
          <a:prstGeom prst="rect">
            <a:avLst/>
          </a:prstGeom>
        </p:spPr>
      </p:pic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5553AF1E-BE47-3D4E-B0FC-2A1DD8746709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67512" y="3566089"/>
            <a:ext cx="6238875" cy="971550"/>
          </a:xfrm>
        </p:spPr>
        <p:txBody>
          <a:bodyPr lIns="0" tIns="0" rIns="0" bIns="0"/>
          <a:lstStyle>
            <a:lvl1pPr marL="0" indent="0">
              <a:buNone/>
              <a:defRPr sz="2000" b="1" i="0" u="none" baseline="0">
                <a:solidFill>
                  <a:schemeClr val="bg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12700" indent="0">
              <a:buNone/>
              <a:defRPr/>
            </a:lvl2pPr>
          </a:lstStyle>
          <a:p>
            <a:pPr lvl="0"/>
            <a:r>
              <a:rPr lang="en-US" dirty="0"/>
              <a:t>Upload file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5F65B4C-E1CF-AA4B-A22F-3C83ED6A4C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7512" y="2714691"/>
            <a:ext cx="6238875" cy="683320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2800" b="0" i="1" kern="1200" baseline="0" dirty="0" smtClean="0">
                <a:solidFill>
                  <a:srgbClr val="9F937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Subtitle Goes Here</a:t>
            </a:r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916D1150-8D14-7842-921B-56400348E12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628113" y="6410749"/>
            <a:ext cx="4114800" cy="365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673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SM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C2CFE46-344C-9944-99D2-0ED315D41C68}"/>
              </a:ext>
            </a:extLst>
          </p:cNvPr>
          <p:cNvSpPr/>
          <p:nvPr userDrawn="1"/>
        </p:nvSpPr>
        <p:spPr>
          <a:xfrm>
            <a:off x="1" y="0"/>
            <a:ext cx="12192000" cy="6343510"/>
          </a:xfrm>
          <a:prstGeom prst="rect">
            <a:avLst/>
          </a:prstGeom>
          <a:solidFill>
            <a:srgbClr val="D6D6D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6CB564C-4F96-D04A-8418-CCFE6A9B135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7512" y="1985102"/>
            <a:ext cx="8104204" cy="567435"/>
          </a:xfrm>
        </p:spPr>
        <p:txBody>
          <a:bodyPr rIns="0" anchor="t" anchorCtr="0"/>
          <a:lstStyle>
            <a:lvl1pPr algn="l">
              <a:defRPr sz="400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5807E72F-2EF6-A140-93C2-7B1D9286ADD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7512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9C8A928-87ED-1942-BCE0-64B33DB5A79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7512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91FD285-3162-8F4E-B71E-A769140EF5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"/>
          <a:stretch/>
        </p:blipFill>
        <p:spPr>
          <a:xfrm>
            <a:off x="667512" y="196254"/>
            <a:ext cx="2911944" cy="942244"/>
          </a:xfrm>
          <a:prstGeom prst="rect">
            <a:avLst/>
          </a:prstGeom>
        </p:spPr>
      </p:pic>
      <p:pic>
        <p:nvPicPr>
          <p:cNvPr id="11" name="Picture 10" descr="CGU-Flame-ID-RGB-Wht.png">
            <a:extLst>
              <a:ext uri="{FF2B5EF4-FFF2-40B4-BE49-F238E27FC236}">
                <a16:creationId xmlns:a16="http://schemas.microsoft.com/office/drawing/2014/main" id="{DD0C712D-4D81-0F4F-B186-961965892D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2" r="6413" b="28581"/>
          <a:stretch/>
        </p:blipFill>
        <p:spPr>
          <a:xfrm>
            <a:off x="6314740" y="0"/>
            <a:ext cx="5877261" cy="6343510"/>
          </a:xfrm>
          <a:prstGeom prst="rect">
            <a:avLst/>
          </a:prstGeom>
        </p:spPr>
      </p:pic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5823F8F5-C806-984E-A88D-A07B6676AE29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67512" y="3566089"/>
            <a:ext cx="6238875" cy="971550"/>
          </a:xfrm>
        </p:spPr>
        <p:txBody>
          <a:bodyPr lIns="0" tIns="0" rIns="0" bIns="0"/>
          <a:lstStyle>
            <a:lvl1pPr marL="0" indent="0">
              <a:buNone/>
              <a:defRPr sz="2000" b="1" i="0" u="none" baseline="0">
                <a:solidFill>
                  <a:schemeClr val="bg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12700" indent="0">
              <a:buNone/>
              <a:defRPr/>
            </a:lvl2pPr>
          </a:lstStyle>
          <a:p>
            <a:pPr lvl="0"/>
            <a:r>
              <a:rPr lang="en-US" dirty="0"/>
              <a:t>Upload file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BC5E92D3-4F46-4742-BA51-26FF4F6E699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7512" y="2714691"/>
            <a:ext cx="6238875" cy="683320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2800" b="0" i="1" kern="1200" baseline="0" dirty="0" smtClean="0">
                <a:solidFill>
                  <a:srgbClr val="9F937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Subtitle Goes Here</a:t>
            </a:r>
          </a:p>
        </p:txBody>
      </p:sp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A2EE8255-261E-054B-90FE-7C249AD5981A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628113" y="6410749"/>
            <a:ext cx="4114800" cy="365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219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FBI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B571E5D-E266-704D-A6DB-A81453A9548D}"/>
              </a:ext>
            </a:extLst>
          </p:cNvPr>
          <p:cNvSpPr/>
          <p:nvPr userDrawn="1"/>
        </p:nvSpPr>
        <p:spPr>
          <a:xfrm>
            <a:off x="2" y="4353"/>
            <a:ext cx="12191998" cy="6339157"/>
          </a:xfrm>
          <a:prstGeom prst="rect">
            <a:avLst/>
          </a:prstGeom>
          <a:solidFill>
            <a:srgbClr val="D6D6D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85ADBE1-D721-764F-A77B-1A5A6BD5DA3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7512" y="1985102"/>
            <a:ext cx="8104204" cy="567435"/>
          </a:xfrm>
        </p:spPr>
        <p:txBody>
          <a:bodyPr rIns="0" anchor="t" anchorCtr="0"/>
          <a:lstStyle>
            <a:lvl1pPr algn="l">
              <a:defRPr sz="400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BD5278AC-CECE-9D40-8181-09CF00E2582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7512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D0D62658-8499-1C42-B82F-81879DF88CB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7512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423CED9-7196-964D-BD53-83B5BD176E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67512" y="270129"/>
            <a:ext cx="3968496" cy="677275"/>
          </a:xfrm>
          <a:prstGeom prst="rect">
            <a:avLst/>
          </a:prstGeom>
        </p:spPr>
      </p:pic>
      <p:pic>
        <p:nvPicPr>
          <p:cNvPr id="11" name="Picture 10" descr="CGU-Flame-ID-RGB-Wht.png">
            <a:extLst>
              <a:ext uri="{FF2B5EF4-FFF2-40B4-BE49-F238E27FC236}">
                <a16:creationId xmlns:a16="http://schemas.microsoft.com/office/drawing/2014/main" id="{67AEB0A6-C020-FF4C-819F-F8D29ABF97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2" r="6413" b="28581"/>
          <a:stretch/>
        </p:blipFill>
        <p:spPr>
          <a:xfrm>
            <a:off x="6314739" y="0"/>
            <a:ext cx="5877261" cy="6343510"/>
          </a:xfrm>
          <a:prstGeom prst="rect">
            <a:avLst/>
          </a:prstGeom>
        </p:spPr>
      </p:pic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2D9805C3-DEA7-304B-8879-D4E867DC4F0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67512" y="3566089"/>
            <a:ext cx="6238875" cy="971550"/>
          </a:xfrm>
        </p:spPr>
        <p:txBody>
          <a:bodyPr lIns="0" tIns="0" rIns="0" bIns="0"/>
          <a:lstStyle>
            <a:lvl1pPr marL="0" indent="0">
              <a:buNone/>
              <a:defRPr sz="2000" b="1" i="0" u="none" baseline="0">
                <a:solidFill>
                  <a:schemeClr val="bg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12700" indent="0">
              <a:buNone/>
              <a:defRPr/>
            </a:lvl2pPr>
          </a:lstStyle>
          <a:p>
            <a:pPr lvl="0"/>
            <a:r>
              <a:rPr lang="en-US" dirty="0"/>
              <a:t>Upload file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F1E6F84C-6283-DE41-BC46-54E4D39EA38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7512" y="2714691"/>
            <a:ext cx="6238875" cy="683320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2800" b="0" i="1" kern="1200" baseline="0" dirty="0" smtClean="0">
                <a:solidFill>
                  <a:srgbClr val="9F937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Subtitle Goes Here</a:t>
            </a:r>
          </a:p>
        </p:txBody>
      </p:sp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6F2384AE-71A9-5643-B36B-28840B7891B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628113" y="6410749"/>
            <a:ext cx="4114800" cy="365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437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S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C85E05D-D3FA-204E-A93F-5B573EA6432C}"/>
              </a:ext>
            </a:extLst>
          </p:cNvPr>
          <p:cNvSpPr/>
          <p:nvPr userDrawn="1"/>
        </p:nvSpPr>
        <p:spPr>
          <a:xfrm>
            <a:off x="2" y="0"/>
            <a:ext cx="12191998" cy="6343510"/>
          </a:xfrm>
          <a:prstGeom prst="rect">
            <a:avLst/>
          </a:prstGeom>
          <a:solidFill>
            <a:srgbClr val="D6D6D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C60F6D8-2388-4F41-A575-EE033065278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7512" y="1985102"/>
            <a:ext cx="8104204" cy="567435"/>
          </a:xfrm>
        </p:spPr>
        <p:txBody>
          <a:bodyPr rIns="0" anchor="t" anchorCtr="0"/>
          <a:lstStyle>
            <a:lvl1pPr algn="l">
              <a:defRPr sz="400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9E1A66EA-F524-964D-BEF5-EBA2DB07E1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7512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E3E87068-C171-7941-9940-339B29457B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7512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D6DF6E6-A37D-D345-8FB0-C3B045DC121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2"/>
          <a:stretch/>
        </p:blipFill>
        <p:spPr>
          <a:xfrm>
            <a:off x="667512" y="171071"/>
            <a:ext cx="3253352" cy="866140"/>
          </a:xfrm>
          <a:prstGeom prst="rect">
            <a:avLst/>
          </a:prstGeom>
        </p:spPr>
      </p:pic>
      <p:pic>
        <p:nvPicPr>
          <p:cNvPr id="11" name="Picture 10" descr="CGU-Flame-ID-RGB-Wht.png">
            <a:extLst>
              <a:ext uri="{FF2B5EF4-FFF2-40B4-BE49-F238E27FC236}">
                <a16:creationId xmlns:a16="http://schemas.microsoft.com/office/drawing/2014/main" id="{516972AF-FC96-0449-9837-81F33ADD8C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2" r="6413" b="28581"/>
          <a:stretch/>
        </p:blipFill>
        <p:spPr>
          <a:xfrm>
            <a:off x="6314739" y="0"/>
            <a:ext cx="5877261" cy="6343510"/>
          </a:xfrm>
          <a:prstGeom prst="rect">
            <a:avLst/>
          </a:prstGeom>
        </p:spPr>
      </p:pic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F3CBA8D-BC53-AB47-9620-5AEABA16BCB3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67512" y="3566089"/>
            <a:ext cx="6238875" cy="971550"/>
          </a:xfrm>
        </p:spPr>
        <p:txBody>
          <a:bodyPr lIns="0" tIns="0" rIns="0" bIns="0"/>
          <a:lstStyle>
            <a:lvl1pPr marL="0" indent="0">
              <a:buNone/>
              <a:defRPr sz="2000" b="1" i="0" u="none" baseline="0">
                <a:solidFill>
                  <a:schemeClr val="bg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12700" indent="0">
              <a:buNone/>
              <a:defRPr/>
            </a:lvl2pPr>
          </a:lstStyle>
          <a:p>
            <a:pPr lvl="0"/>
            <a:r>
              <a:rPr lang="en-US" dirty="0"/>
              <a:t>Upload file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122AF7F4-D659-ED4F-8281-C5206A8B76F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7512" y="2714691"/>
            <a:ext cx="6238875" cy="683320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2800" b="0" i="1" kern="1200" baseline="0" dirty="0" smtClean="0">
                <a:solidFill>
                  <a:srgbClr val="9F937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Subtitle Goes Here</a:t>
            </a:r>
          </a:p>
        </p:txBody>
      </p:sp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8D4A8AD0-2A45-884E-AED0-33FB3620FE1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628113" y="6410749"/>
            <a:ext cx="4114800" cy="365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369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G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00C261D-A26F-F14D-B58F-73C8CB7B16C1}"/>
              </a:ext>
            </a:extLst>
          </p:cNvPr>
          <p:cNvSpPr/>
          <p:nvPr userDrawn="1"/>
        </p:nvSpPr>
        <p:spPr>
          <a:xfrm>
            <a:off x="0" y="0"/>
            <a:ext cx="12192000" cy="6343510"/>
          </a:xfrm>
          <a:prstGeom prst="rect">
            <a:avLst/>
          </a:prstGeom>
          <a:solidFill>
            <a:srgbClr val="D6D6D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13BECAA-49B6-454F-B6E1-EB26ABA45F4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7512" y="1985102"/>
            <a:ext cx="8104204" cy="567435"/>
          </a:xfrm>
        </p:spPr>
        <p:txBody>
          <a:bodyPr rIns="0" anchor="t" anchorCtr="0"/>
          <a:lstStyle>
            <a:lvl1pPr algn="l">
              <a:defRPr sz="400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B072A9CE-F2F1-1E4B-A69C-C669990C120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7512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6A8AD437-52E3-5D43-B2BE-E7EA3F7153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7512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11" name="Picture 10" descr="CGU-Flame-ID-RGB-Wht.png">
            <a:extLst>
              <a:ext uri="{FF2B5EF4-FFF2-40B4-BE49-F238E27FC236}">
                <a16:creationId xmlns:a16="http://schemas.microsoft.com/office/drawing/2014/main" id="{6EEBC723-98D0-414F-B0CF-28A2100588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2" r="6413" b="28581"/>
          <a:stretch/>
        </p:blipFill>
        <p:spPr>
          <a:xfrm>
            <a:off x="6314739" y="0"/>
            <a:ext cx="5877261" cy="6343510"/>
          </a:xfrm>
          <a:prstGeom prst="rect">
            <a:avLst/>
          </a:prstGeom>
        </p:spPr>
      </p:pic>
      <p:pic>
        <p:nvPicPr>
          <p:cNvPr id="12" name="Content Placeholder 7">
            <a:extLst>
              <a:ext uri="{FF2B5EF4-FFF2-40B4-BE49-F238E27FC236}">
                <a16:creationId xmlns:a16="http://schemas.microsoft.com/office/drawing/2014/main" id="{1C498901-A8FC-9043-BDBA-8344BA36FCD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7512" y="266861"/>
            <a:ext cx="3408680" cy="676148"/>
          </a:xfrm>
          <a:prstGeom prst="rect">
            <a:avLst/>
          </a:prstGeom>
        </p:spPr>
      </p:pic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1B422140-8E86-1642-A552-5FDDE0D524A9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67512" y="3566089"/>
            <a:ext cx="6238875" cy="971550"/>
          </a:xfrm>
        </p:spPr>
        <p:txBody>
          <a:bodyPr lIns="0" tIns="0" rIns="0" bIns="0"/>
          <a:lstStyle>
            <a:lvl1pPr marL="0" indent="0">
              <a:buNone/>
              <a:defRPr sz="2000" b="1" i="0" u="none" baseline="0">
                <a:solidFill>
                  <a:schemeClr val="bg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12700" indent="0">
              <a:buNone/>
              <a:defRPr/>
            </a:lvl2pPr>
          </a:lstStyle>
          <a:p>
            <a:pPr lvl="0"/>
            <a:r>
              <a:rPr lang="en-US" dirty="0"/>
              <a:t>Upload file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72A1E985-B648-4842-9234-70A55A4BAD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7512" y="2714691"/>
            <a:ext cx="6238875" cy="683320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2800" b="0" i="1" kern="1200" baseline="0" dirty="0" smtClean="0">
                <a:solidFill>
                  <a:srgbClr val="9F937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Subtitle Goes Here</a:t>
            </a:r>
          </a:p>
        </p:txBody>
      </p:sp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2205ADDA-3F5A-F744-B1F5-11ED856BE61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628113" y="6410749"/>
            <a:ext cx="4114800" cy="365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124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3" y="6342784"/>
            <a:ext cx="12191999" cy="548640"/>
          </a:xfrm>
          <a:prstGeom prst="rect">
            <a:avLst/>
          </a:prstGeom>
          <a:solidFill>
            <a:srgbClr val="F4F3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D6D6D6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2993" y="640079"/>
            <a:ext cx="10668000" cy="10972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824" y="1828800"/>
            <a:ext cx="10668000" cy="39827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900"/>
              </a:spcAft>
              <a:buFontTx/>
              <a:buNone/>
            </a:pPr>
            <a:r>
              <a:rPr lang="en-US" dirty="0"/>
              <a:t>Click to edit Master text styles</a:t>
            </a:r>
          </a:p>
          <a:p>
            <a:pPr marL="179388" lvl="1" indent="-1666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900"/>
              </a:spcAft>
              <a:buClr>
                <a:srgbClr val="ED9822"/>
              </a:buClr>
              <a:buSzPct val="110000"/>
              <a:buFont typeface="Wingdings" charset="2"/>
              <a:buChar char="§"/>
              <a:tabLst/>
            </a:pPr>
            <a:r>
              <a:rPr lang="en-US" dirty="0"/>
              <a:t>Subtitle</a:t>
            </a:r>
          </a:p>
          <a:p>
            <a:pPr marL="966788" lvl="2" indent="-1666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900"/>
              </a:spcAft>
              <a:buClr>
                <a:srgbClr val="ED9822"/>
              </a:buClr>
              <a:buSzPct val="110000"/>
              <a:buFont typeface="Wingdings" charset="2"/>
              <a:buChar char="§"/>
              <a:tabLst/>
            </a:pP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C973078-6448-E448-B552-76AD4704420E}"/>
              </a:ext>
            </a:extLst>
          </p:cNvPr>
          <p:cNvPicPr>
            <a:picLocks noChangeAspect="1"/>
          </p:cNvPicPr>
          <p:nvPr userDrawn="1"/>
        </p:nvPicPr>
        <p:blipFill>
          <a:blip r:embed="rId33"/>
          <a:stretch>
            <a:fillRect/>
          </a:stretch>
        </p:blipFill>
        <p:spPr>
          <a:xfrm>
            <a:off x="8047349" y="6479822"/>
            <a:ext cx="3393924" cy="271273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30CE0A-A89C-6045-8F75-532410D59C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7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30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685" r:id="rId13"/>
    <p:sldLayoutId id="2147483729" r:id="rId14"/>
    <p:sldLayoutId id="2147483690" r:id="rId15"/>
    <p:sldLayoutId id="2147483731" r:id="rId16"/>
    <p:sldLayoutId id="2147483732" r:id="rId17"/>
    <p:sldLayoutId id="2147483665" r:id="rId18"/>
    <p:sldLayoutId id="2147483733" r:id="rId19"/>
    <p:sldLayoutId id="2147483689" r:id="rId20"/>
    <p:sldLayoutId id="2147483683" r:id="rId21"/>
    <p:sldLayoutId id="2147483681" r:id="rId22"/>
    <p:sldLayoutId id="2147483691" r:id="rId23"/>
    <p:sldLayoutId id="2147483682" r:id="rId24"/>
    <p:sldLayoutId id="2147483675" r:id="rId25"/>
    <p:sldLayoutId id="2147483676" r:id="rId26"/>
    <p:sldLayoutId id="2147483677" r:id="rId27"/>
    <p:sldLayoutId id="2147483678" r:id="rId28"/>
    <p:sldLayoutId id="2147483686" r:id="rId29"/>
    <p:sldLayoutId id="2147483692" r:id="rId30"/>
    <p:sldLayoutId id="2147483671" r:id="rId31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en-US" sz="3200" b="0" i="0" kern="1200" baseline="0" dirty="0" smtClean="0">
          <a:solidFill>
            <a:srgbClr val="B72029"/>
          </a:solidFill>
          <a:latin typeface="Arial" charset="0"/>
          <a:ea typeface="Arial" charset="0"/>
          <a:cs typeface="Arial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.AppleSystemUIFont" charset="-120"/>
        <a:buNone/>
        <a:defRPr lang="en-US" sz="2000" b="1" i="0" kern="1200" cap="none" baseline="0" dirty="0" smtClean="0">
          <a:solidFill>
            <a:schemeClr val="tx1"/>
          </a:solidFill>
          <a:latin typeface="Arial" charset="0"/>
          <a:ea typeface="+mn-ea"/>
          <a:cs typeface="+mn-cs"/>
        </a:defRPr>
      </a:lvl1pPr>
      <a:lvl2pPr marL="355600" indent="-342900" algn="l" defTabSz="914400" rtl="0" eaLnBrk="1" latinLnBrk="0" hangingPunct="1">
        <a:lnSpc>
          <a:spcPct val="90000"/>
        </a:lnSpc>
        <a:spcBef>
          <a:spcPts val="0"/>
        </a:spcBef>
        <a:spcAft>
          <a:spcPts val="500"/>
        </a:spcAft>
        <a:buFont typeface="Arial"/>
        <a:buChar char="•"/>
        <a:defRPr lang="en-US" sz="1800" b="0" i="0" kern="1200" baseline="0" dirty="0" smtClean="0">
          <a:solidFill>
            <a:srgbClr val="353535"/>
          </a:solidFill>
          <a:latin typeface="Arial" charset="0"/>
          <a:ea typeface="+mn-ea"/>
          <a:cs typeface="Arial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lang="en-US" sz="1723" kern="1200" baseline="0" dirty="0" smtClean="0">
          <a:solidFill>
            <a:schemeClr val="tx1"/>
          </a:solidFill>
          <a:latin typeface="Gotham Book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tx1"/>
          </a:solidFill>
          <a:latin typeface="Gotham Narrow Book" charset="0"/>
          <a:ea typeface="Gotham Narrow Book" charset="0"/>
          <a:cs typeface="Gotham Narrow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tx1"/>
          </a:solidFill>
          <a:latin typeface="Gotham Narrow Book" charset="0"/>
          <a:ea typeface="Gotham Narrow Book" charset="0"/>
          <a:cs typeface="Gotham Narrow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8D579B3-8A48-452B-975F-BF506AA80D0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70FEE3B-0E77-4E9B-9BD8-D4E85779AB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7512" y="2068901"/>
            <a:ext cx="8104204" cy="1104735"/>
          </a:xfrm>
        </p:spPr>
        <p:txBody>
          <a:bodyPr anchor="b"/>
          <a:lstStyle/>
          <a:p>
            <a:pPr>
              <a:lnSpc>
                <a:spcPts val="4200"/>
              </a:lnSpc>
            </a:pPr>
            <a:r>
              <a:rPr lang="en-US" dirty="0"/>
              <a:t>Welcome to the </a:t>
            </a:r>
            <a:br>
              <a:rPr lang="en-US" dirty="0"/>
            </a:br>
            <a:r>
              <a:rPr lang="en-US" dirty="0"/>
              <a:t>16: 9 CGU Template</a:t>
            </a:r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047FDD17-2AD8-4D5A-AECC-3EAA5C12E80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11888" y="3288096"/>
            <a:ext cx="9446512" cy="3001867"/>
          </a:xfrm>
        </p:spPr>
        <p:txBody>
          <a:bodyPr>
            <a:norm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16:9 Ratio PowerPoint Template for Wide Screens</a:t>
            </a:r>
            <a:r>
              <a:rPr lang="en-US" sz="1400" b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This template is for most projection types, including laptops, TV monitors, and most modern projectors found in CGU classrooms.</a:t>
            </a:r>
          </a:p>
          <a:p>
            <a:r>
              <a:rPr lang="en-US" sz="2800" dirty="0"/>
              <a:t>How to use the template:</a:t>
            </a:r>
          </a:p>
          <a:p>
            <a:r>
              <a:rPr 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1. Click the down arrow next to the “New Slide” button in the “Home” menu to choose your layouts.</a:t>
            </a:r>
          </a:p>
          <a:p>
            <a:r>
              <a:rPr 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2. Type directly into any text placeholder or click on an image placeholder to insert images. If you need images of campus or student life, please send a request to </a:t>
            </a:r>
            <a:r>
              <a:rPr lang="en-US" sz="1200" i="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marcom@cgu.edu</a:t>
            </a:r>
            <a:r>
              <a:rPr 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r>
              <a:rPr 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3. Use the “indent more” and “indent less” to toggle between first and second level font formatting.</a:t>
            </a:r>
          </a:p>
          <a:p>
            <a:r>
              <a:rPr 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4. Contact marcom@cgu.edu for support, if needed.</a:t>
            </a:r>
          </a:p>
          <a:p>
            <a:r>
              <a:rPr 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5.Make sure to delete this slide and insert a title slide from the “New Slide” drop down button in the “Home” or “Insert” menu</a:t>
            </a:r>
          </a:p>
          <a:p>
            <a:endParaRPr lang="en-US" sz="2000" i="0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06120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2">
      <a:dk1>
        <a:srgbClr val="000000"/>
      </a:dk1>
      <a:lt1>
        <a:srgbClr val="FFFFFF"/>
      </a:lt1>
      <a:dk2>
        <a:srgbClr val="D7D3CD"/>
      </a:dk2>
      <a:lt2>
        <a:srgbClr val="9F9371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10263</TotalTime>
  <Words>179</Words>
  <Application>Microsoft Macintosh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 Unicode MS</vt:lpstr>
      <vt:lpstr>.AppleSystemUIFont</vt:lpstr>
      <vt:lpstr>Arial</vt:lpstr>
      <vt:lpstr>Calibri</vt:lpstr>
      <vt:lpstr>Georgia</vt:lpstr>
      <vt:lpstr>Gotham Book</vt:lpstr>
      <vt:lpstr>Gotham Narrow Book</vt:lpstr>
      <vt:lpstr>Wingdings</vt:lpstr>
      <vt:lpstr>Custom Design</vt:lpstr>
      <vt:lpstr>Welcome to the  16: 9 CGU Template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Armand</dc:creator>
  <cp:lastModifiedBy>Eugene Song</cp:lastModifiedBy>
  <cp:revision>252</cp:revision>
  <cp:lastPrinted>2017-08-14T22:27:15Z</cp:lastPrinted>
  <dcterms:created xsi:type="dcterms:W3CDTF">2016-08-22T18:17:32Z</dcterms:created>
  <dcterms:modified xsi:type="dcterms:W3CDTF">2020-08-25T17:44:36Z</dcterms:modified>
</cp:coreProperties>
</file>