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6D6"/>
    <a:srgbClr val="FDFBFE"/>
    <a:srgbClr val="9F9371"/>
    <a:srgbClr val="B72029"/>
    <a:srgbClr val="353535"/>
    <a:srgbClr val="F4F3F1"/>
    <a:srgbClr val="D7D3CD"/>
    <a:srgbClr val="756B5D"/>
    <a:srgbClr val="FA5F52"/>
    <a:srgbClr val="5D61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16"/>
    <p:restoredTop sz="82447"/>
  </p:normalViewPr>
  <p:slideViewPr>
    <p:cSldViewPr snapToGrid="0" snapToObjects="1">
      <p:cViewPr varScale="1">
        <p:scale>
          <a:sx n="92" d="100"/>
          <a:sy n="92" d="100"/>
        </p:scale>
        <p:origin x="170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2CFB5-7EEE-6B4D-8355-92D0AAF97D3E}" type="datetimeFigureOut">
              <a:rPr lang="en-US" smtClean="0"/>
              <a:t>8/25/20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81421-DBBA-644C-88D5-F40B4F2F3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06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2B55C-E119-FC4F-87FD-BE2AE8FAB6E2}" type="datetimeFigureOut">
              <a:rPr lang="en-US" smtClean="0"/>
              <a:t>8/25/20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20BA2-B41C-984D-9FBE-7EE5067D6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85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020BA2-B41C-984D-9FBE-7EE5067D61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23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 descr="CGU-Flame-ID-RGB-Wht.png"/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996" t="8533" r="38649" b="83616"/>
          <a:stretch/>
        </p:blipFill>
        <p:spPr>
          <a:xfrm>
            <a:off x="658368" y="640080"/>
            <a:ext cx="3116310" cy="283464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C9CA22EF-CA61-CD42-8DCC-BB0B65BE4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0887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8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AD79C3-7C2E-784C-885B-B9E6720CBD19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34DD9AB2-2AFD-6242-B8CF-90D450AABF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DE32D47-73A0-A046-88F8-1279FF949A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EA46D03-7C4F-7D45-94A5-776D03FFC6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72B01E59-6211-0F4D-BEBC-77ACF467AF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BFE8E56-9A87-FA4A-8A59-C5B159F1278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065508-F037-BB40-BBE2-8FBC06FC0A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76" r="69727" b="81734"/>
          <a:stretch/>
        </p:blipFill>
        <p:spPr>
          <a:xfrm>
            <a:off x="621411" y="279950"/>
            <a:ext cx="3758184" cy="676089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95DA5EA8-5995-CC4D-B409-530342762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60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SSP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17CE62-81B8-EB48-8C15-537BA74ED125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5BB1D2A7-A83F-B94C-8CC3-91037D6A87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486576B-E542-9340-A1B3-9E9D5FE75D6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BE31E77-3049-5547-A7C8-87E19406CEB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9B6AF276-EA3C-A340-8559-334CB0A11F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8EEF9F34-FF4D-3B41-B902-D7ECD65CD44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A1F589-FE5C-6E4C-B4B8-1859BF9F4F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893" t="-10517" r="-4021" b="74525"/>
          <a:stretch/>
        </p:blipFill>
        <p:spPr>
          <a:xfrm>
            <a:off x="180637" y="58470"/>
            <a:ext cx="3931920" cy="1216554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48CB8AB9-D864-E746-A684-506E10223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147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AE5BDBE-6BCB-7E4C-8125-9271D267979C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B204B65D-C2BD-994A-838A-1ACCD3F04A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07D66C8-18E3-E143-9FA6-BA64F2B700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3F72B16-5FD3-2B44-BF01-377523CD514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D0FC4B67-98EA-5841-87F1-2505DC89B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835C17C-09D4-CE4C-A705-AA337272D74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4F7A90D-B5B0-FC4E-8A2E-902E3AD360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1" y="274139"/>
            <a:ext cx="3265678" cy="846455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3CC17D05-6512-2244-B2B7-B266722649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422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GU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996" t="8533" r="38649" b="83616"/>
          <a:stretch/>
        </p:blipFill>
        <p:spPr>
          <a:xfrm>
            <a:off x="4764025" y="377479"/>
            <a:ext cx="3015482" cy="274320"/>
          </a:xfrm>
          <a:prstGeom prst="rect">
            <a:avLst/>
          </a:prstGeom>
        </p:spPr>
      </p:pic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13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MA Title with pictu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909AE5-5715-9D49-A9F3-2C6CF0CAA1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-1"/>
            <a:ext cx="5029200" cy="6345938"/>
          </a:xfrm>
          <a:prstGeom prst="rect">
            <a:avLst/>
          </a:prstGeom>
        </p:spPr>
      </p:pic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F164DCA4-238D-454D-86DB-EA5A64B764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5036B2F-675C-AA40-A300-359ADAA449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F442A0F-35A1-6B4B-B0C6-DD20114E79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7C34FEA-3E40-E947-87DA-B36F76E6BA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60C78DE-BA05-F64D-B72E-BA8B0661FD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026" y="372116"/>
            <a:ext cx="2552764" cy="54864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A01D7F3-5693-B74C-8965-AFB5E68CC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0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SAT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" b="4209"/>
          <a:stretch/>
        </p:blipFill>
        <p:spPr>
          <a:xfrm>
            <a:off x="4764026" y="243732"/>
            <a:ext cx="2759445" cy="70073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E74AB02-67CD-0B4D-9991-C573D4F3C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BOS Title with pictu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F7641E-C1DE-924A-AEA5-40526165AA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3266AD7F-81D6-D244-802B-349AECC13A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83570CB-F6BB-0A47-9B33-DAE6540386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C0D3201-ED12-1045-AE1A-1097AA3D2B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9036BAB-9356-A241-BA0E-21ED9B9C1F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82086C-6E07-584C-AD74-640D828FC2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025" y="370731"/>
            <a:ext cx="2559212" cy="550026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93440177-8842-D947-B6F2-A18421EC2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702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PE Title with pictu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687B4D-7DD6-7C40-9560-23D6AD0972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E657AA3F-8E1D-524E-9BC5-7314925710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759E90F-BE95-384A-B288-12C9AC1F3AD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896A02C1-5E71-8443-92A7-F1A4568BF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6E4A399-26F9-554F-8379-9D6AAC5634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CB1DF2-A640-D04F-B85B-68D2FA9C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025" y="289181"/>
            <a:ext cx="2561808" cy="550584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F13F76B0-DD99-804A-9E8D-AB2A6FF37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26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M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662" y="283401"/>
            <a:ext cx="2402188" cy="75922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905547-9337-CD43-B16B-9A4E67203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0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FBI Title with pictur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A1E5F5-17C5-274B-89CF-700FE1770E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5AF7361B-916A-A748-86C8-06573835DE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3659A7F8-7676-EA4E-A639-5E69D550F7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EC9E74D-2013-FE42-B4B0-B0D4A601CC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6F48344-0F68-4149-9AF8-BAC83A3E5B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7AE97B-0F8F-0C41-AEF9-4E2ACE80C0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025" y="312727"/>
            <a:ext cx="2851212" cy="486596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85630BFA-6D88-9B45-B472-A30307596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5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MA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9D1EA97-16AE-544E-8FDA-48CB926B0390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0DC16097-5DF6-6F47-AFF2-F29C71A64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164A421-67F7-D34D-AE1F-FFF48107EB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27C5A49-96EC-9E42-BE28-64E0A3F525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57FD374E-8018-E945-98F5-2A1D8BF11D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85DE8C5C-333E-154D-8BCF-F38AE51A31F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CA51D3-E67A-CD4C-8A0F-B110D906F82D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9224" y="274137"/>
            <a:ext cx="3148408" cy="676656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6CE36106-D845-1B48-A241-07380B894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797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S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663" y="243730"/>
            <a:ext cx="2387948" cy="61895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5EFB68B-2108-A54F-BBB8-E42FE12AA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GH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B660A1-C6A3-434F-8A0F-7C836E6CB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026" y="307755"/>
            <a:ext cx="2469809" cy="489913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676934A-4440-BB4E-A5D9-6D2964C5F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69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H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1545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75571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75571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CDBE7B-F0B0-6943-9CA6-D141F3F5B2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026" y="315138"/>
            <a:ext cx="2256613" cy="484991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676C233-1ACD-A146-AB56-C67841428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184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SSPE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893" t="-10517" r="-4021" b="74525"/>
          <a:stretch/>
        </p:blipFill>
        <p:spPr>
          <a:xfrm>
            <a:off x="4419830" y="96609"/>
            <a:ext cx="3057525" cy="946012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BA5CE02-0257-B043-ADBA-F2524183E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39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 Title with picture">
    <p:bg>
      <p:bgPr>
        <a:solidFill>
          <a:srgbClr val="D6D6D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17" t="27545" r="7198" b="28664"/>
          <a:stretch/>
        </p:blipFill>
        <p:spPr>
          <a:xfrm>
            <a:off x="4114800" y="1"/>
            <a:ext cx="5029200" cy="634593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4026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4026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Position Title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ctrTitle" hasCustomPrompt="1"/>
          </p:nvPr>
        </p:nvSpPr>
        <p:spPr>
          <a:xfrm>
            <a:off x="4764026" y="1841514"/>
            <a:ext cx="3362303" cy="1910219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662" y="295621"/>
            <a:ext cx="2411814" cy="625137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9478B18-892A-9B4C-834C-CCB1533FC8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3526" y="6517758"/>
            <a:ext cx="5174579" cy="1780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3771" y="1990649"/>
            <a:ext cx="8029475" cy="1669312"/>
          </a:xfrm>
        </p:spPr>
        <p:txBody>
          <a:bodyPr lIns="0" tIns="0" rIns="0" bIns="0">
            <a:normAutofit/>
          </a:bodyPr>
          <a:lstStyle>
            <a:lvl1pPr marL="190500" indent="-190500">
              <a:buFontTx/>
              <a:buNone/>
              <a:tabLst/>
              <a:defRPr sz="4000" baseline="0">
                <a:solidFill>
                  <a:srgbClr val="5D61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“This text box is for large quotes.”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62245" y="640079"/>
            <a:ext cx="8001000" cy="1097280"/>
          </a:xfrm>
        </p:spPr>
        <p:txBody>
          <a:bodyPr/>
          <a:lstStyle>
            <a:lvl1pPr>
              <a:defRPr sz="320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419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: Left Al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02920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46823" y="1490472"/>
            <a:ext cx="4114800" cy="448223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sz="1800" b="1" i="0" cap="none" baseline="0">
                <a:solidFill>
                  <a:schemeClr val="tx1"/>
                </a:solidFill>
                <a:latin typeface="Arial" charset="0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lvl="0"/>
            <a:r>
              <a:rPr lang="en-US" dirty="0"/>
              <a:t>Heading 1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8769" y="784622"/>
            <a:ext cx="4114800" cy="485199"/>
          </a:xfrm>
        </p:spPr>
        <p:txBody>
          <a:bodyPr rIns="0" anchor="t" anchorCtr="0"/>
          <a:lstStyle>
            <a:lvl1pPr algn="l">
              <a:defRPr sz="3200" baseline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153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:Right Al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114800" cy="6345936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4490308" y="1590673"/>
            <a:ext cx="4114800" cy="448056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490309" y="819349"/>
            <a:ext cx="4114800" cy="485199"/>
          </a:xfrm>
        </p:spPr>
        <p:txBody>
          <a:bodyPr rIns="0" anchor="t" anchorCtr="0"/>
          <a:lstStyle>
            <a:lvl1pPr algn="l">
              <a:defRPr sz="3200" baseline="0">
                <a:solidFill>
                  <a:srgbClr val="B72029"/>
                </a:solidFill>
                <a:latin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0979236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9" y="1709737"/>
            <a:ext cx="8000566" cy="1959438"/>
          </a:xfrm>
        </p:spPr>
        <p:txBody>
          <a:bodyPr rIns="0" anchor="t" anchorCtr="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4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Sub-header for change in content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4776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029200" y="2066636"/>
            <a:ext cx="4114800" cy="42793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48390" y="2065638"/>
            <a:ext cx="3841919" cy="4122726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62245" y="640079"/>
            <a:ext cx="8001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6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SA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26F6F83-435D-B547-9DAC-1FC994798894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9BA2EABD-EF43-664C-A1A4-79FC10684D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029391C-3F8F-C54B-B927-CB02D1AA582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B7D1750-DB04-274D-BF5B-A220E9E2EB8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63923582-499F-FC41-8F13-A5A408025A6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23495D3-DBF8-8747-B393-2A82A8411EB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E8923-6CAA-D943-BD7E-1BA90A679F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411" y="274137"/>
            <a:ext cx="3146044" cy="676148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4025D468-9889-7842-B99D-2B6FBE2F3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1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324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62245" y="2092403"/>
            <a:ext cx="3655755" cy="191387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Aft>
                <a:spcPts val="9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62246" y="4259444"/>
            <a:ext cx="3655755" cy="191737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5007491" y="2092403"/>
            <a:ext cx="3655755" cy="191387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Aft>
                <a:spcPts val="9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5007491" y="4259444"/>
            <a:ext cx="3655755" cy="191737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Aft>
                <a:spcPts val="9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4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2245" y="640079"/>
            <a:ext cx="8001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899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48389" y="1856221"/>
            <a:ext cx="3658065" cy="4355235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Subtitle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5010727" y="1856220"/>
            <a:ext cx="3652518" cy="425454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Aft>
                <a:spcPts val="900"/>
              </a:spcAft>
              <a:buFontTx/>
              <a:buNone/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179388" indent="-166688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C00000"/>
              </a:buClr>
              <a:buFont typeface=".AppleSystemUIFont" charset="-120"/>
              <a:buChar char="›"/>
              <a:tabLst/>
              <a:defRPr lang="en-US" sz="18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Subtitle goes here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First Line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62245" y="640079"/>
            <a:ext cx="8001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78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,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2245" y="640079"/>
            <a:ext cx="8001000" cy="1097280"/>
          </a:xfr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47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i="0" kern="1200" baseline="0" dirty="0">
                <a:solidFill>
                  <a:srgbClr val="B7202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61988" y="1881190"/>
            <a:ext cx="8001000" cy="4238625"/>
          </a:xfrm>
        </p:spPr>
        <p:txBody>
          <a:bodyPr/>
          <a:lstStyle>
            <a:lvl1pPr>
              <a:defRPr lang="en-US" sz="1800" b="1" i="0" kern="1200" cap="none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362268" indent="-347472">
              <a:spcBef>
                <a:spcPts val="0"/>
              </a:spcBef>
              <a:spcAft>
                <a:spcPts val="500"/>
              </a:spcAft>
              <a:defRPr lang="en-US" sz="1600" b="0" i="0" kern="1200" baseline="0" dirty="0" smtClean="0">
                <a:solidFill>
                  <a:srgbClr val="353535"/>
                </a:solidFill>
                <a:latin typeface="Arial" charset="0"/>
                <a:ea typeface="+mn-ea"/>
                <a:cs typeface="Arial"/>
              </a:defRPr>
            </a:lvl2pPr>
            <a:lvl3pPr marL="264160" marR="0" indent="-25812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3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Click to edit Master text styles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Second level</a:t>
            </a:r>
          </a:p>
          <a:p>
            <a:pPr marL="172720" marR="0" lvl="2" indent="-16668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  <a:defRPr/>
            </a:pPr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02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971110" y="6533849"/>
            <a:ext cx="1042273" cy="14934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lang="en-US" sz="1000" kern="1200" baseline="0" smtClean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bg-BG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7220" y="6547110"/>
            <a:ext cx="2070885" cy="14865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aseline="0">
                <a:solidFill>
                  <a:schemeClr val="bg2"/>
                </a:solidFill>
                <a:latin typeface="Arial" charset="0"/>
                <a:ea typeface="Gotham Narrow Book" charset="0"/>
                <a:cs typeface="Gotham Narrow Book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3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BO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5CDAFBB-BF07-0E4E-BCBF-1A8F5950246D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7CAE05F7-9B45-E744-A8E8-7C9D0A32F7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482F8E3-F8F2-984C-9446-5869D962B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978DDFD-30E3-4449-A2D0-17715AB324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5A5FEC3B-6C44-4541-AE9A-AC4720A780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02906E9-0612-254B-B64D-BB22435F89D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830C83-07C6-F144-94B6-98F362810B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411" y="274137"/>
            <a:ext cx="3154680" cy="678004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A05A759C-2F03-334F-90CA-C6E83CB51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7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P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A4BCDB1-B588-EC44-9BEC-423F51531C7C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327F5654-7157-AA4C-81BE-0313EC701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1112803-048B-DD42-9607-802547B62A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0C7677-C68A-AC4E-82E3-FA26B2ACC23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46D11971-3DEB-2A4B-BC4A-9942BF8E9A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3D13E80-428B-8445-84C4-E7B33F576A0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5D2084D-6FE0-CB45-86EB-102B9EC68F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411" y="278033"/>
            <a:ext cx="3154680" cy="678004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35B8E698-F93C-6D49-B64D-B04E9884F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4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SM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8E446A4-9280-F441-821E-B1CC74CFB656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113DB2B7-49EC-FD4B-9EAD-8519D3E06A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12A159C-7665-3344-89B0-B1D8CAA44F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45E5C22-BA6A-C244-AB62-D25511370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2F82C29-E46A-004A-9805-F2A1B2E45A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9DF941D-8902-4744-A3B0-2D97B2B7FCB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6DAACD-8A2F-4748-82B5-05E42364F0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8" y="153076"/>
            <a:ext cx="3154680" cy="997048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7C87E77C-89CF-CE4C-9B1E-B1E0B2B1B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42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FBI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D99DC6B-331D-BE4A-9C69-9B58373061B0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61BF0AAF-D72A-914C-A084-5030E7792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B15A835-AB4B-E446-8329-AE997D0FF9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29D1760-8528-4047-AEF6-A5C82609EB6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B7775A7-5B56-7449-AE35-84574D01C4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FFAD25B-0276-C045-9994-8F0D21746EB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F0C1480-BE2F-1F44-B5FC-A7C15C840D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1411" y="317590"/>
            <a:ext cx="3968496" cy="677275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126059FB-5C84-1D47-9D7F-EFE54180F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4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C53423E-058C-1A4D-961B-865BF39397F1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CBD65009-6CC3-BC49-905E-63A1BB1B9C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7D4DD3C-F082-E042-99E4-4E2A28B2D1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E0212D1-C9A7-144B-B8AD-4DB01E03A57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397E462-8D2F-A34B-823D-431555E72C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8702445-B36F-1E41-8F7D-3FA36AE640B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72B5AD-8039-A746-8245-247A5D6820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87" y="218530"/>
            <a:ext cx="3341624" cy="866140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1FF5ABF7-19B5-824D-8379-0CCAE0261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7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G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F0436C7-06E8-E642-BA89-9393A226AB83}"/>
              </a:ext>
            </a:extLst>
          </p:cNvPr>
          <p:cNvSpPr/>
          <p:nvPr userDrawn="1"/>
        </p:nvSpPr>
        <p:spPr>
          <a:xfrm>
            <a:off x="2" y="0"/>
            <a:ext cx="9144000" cy="6343510"/>
          </a:xfrm>
          <a:prstGeom prst="rect">
            <a:avLst/>
          </a:prstGeom>
          <a:solidFill>
            <a:srgbClr val="D6D6D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5" descr="CGU-Flame-ID-RGB-Wht.png">
            <a:extLst>
              <a:ext uri="{FF2B5EF4-FFF2-40B4-BE49-F238E27FC236}">
                <a16:creationId xmlns:a16="http://schemas.microsoft.com/office/drawing/2014/main" id="{78F73D36-B31C-CE43-98B8-2D3AF515C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 r="6413" b="28581"/>
          <a:stretch/>
        </p:blipFill>
        <p:spPr>
          <a:xfrm>
            <a:off x="3266740" y="0"/>
            <a:ext cx="5877261" cy="634351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B7BADEF-42FE-1A48-AAA2-175B05790C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7512" y="1985102"/>
            <a:ext cx="8104204" cy="567435"/>
          </a:xfrm>
        </p:spPr>
        <p:txBody>
          <a:bodyPr rIns="0" anchor="t" anchorCtr="0"/>
          <a:lstStyle>
            <a:lvl1pPr algn="l">
              <a:defRPr sz="400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61F2C2D-BBD4-EF4F-B864-04F1DF36E5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9225" y="5349513"/>
            <a:ext cx="3362303" cy="15563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1" i="0" baseline="0"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Name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9FA556D7-FD23-D040-B124-F30B7449AC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9225" y="5572386"/>
            <a:ext cx="3362303" cy="156065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.AppleSystemUIFont" charset="-120"/>
              <a:buNone/>
              <a:defRPr lang="en-US" sz="1400" kern="1200" baseline="0" dirty="0" smtClean="0">
                <a:solidFill>
                  <a:srgbClr val="9F9371"/>
                </a:solidFill>
                <a:latin typeface="Gotham Narrow Book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AE47A08-381A-E343-94A2-2FE86FB354F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1412" y="2667000"/>
            <a:ext cx="6238875" cy="971550"/>
          </a:xfrm>
        </p:spPr>
        <p:txBody>
          <a:bodyPr/>
          <a:lstStyle>
            <a:lvl1pPr marL="0" indent="0">
              <a:buNone/>
              <a:defRPr sz="2400" b="0" i="1" u="none" baseline="0">
                <a:solidFill>
                  <a:schemeClr val="bg2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12700" indent="0">
              <a:buNone/>
              <a:defRPr/>
            </a:lvl2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FCEAF29-7910-7A4F-9EDF-C9907E3EE4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7" t="77160" r="64172" b="-327"/>
          <a:stretch/>
        </p:blipFill>
        <p:spPr>
          <a:xfrm>
            <a:off x="621411" y="150472"/>
            <a:ext cx="4824736" cy="805566"/>
          </a:xfrm>
          <a:prstGeom prst="rect">
            <a:avLst/>
          </a:prstGeom>
        </p:spPr>
      </p:pic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C7922C02-D736-4143-A6CD-3A27EBDB7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1412" y="6528641"/>
            <a:ext cx="5174579" cy="17801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5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3" y="6342784"/>
            <a:ext cx="9143999" cy="548640"/>
          </a:xfrm>
          <a:prstGeom prst="rect">
            <a:avLst/>
          </a:prstGeom>
          <a:solidFill>
            <a:srgbClr val="F4F3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D6D6D6"/>
              </a:solidFill>
            </a:endParaRPr>
          </a:p>
        </p:txBody>
      </p:sp>
      <p:pic>
        <p:nvPicPr>
          <p:cNvPr id="16" name="Picture 15"/>
          <p:cNvPicPr>
            <a:picLocks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001" y="6533847"/>
            <a:ext cx="2880106" cy="2374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2245" y="640079"/>
            <a:ext cx="8001000" cy="1097280"/>
          </a:xfrm>
          <a:prstGeom prst="rect">
            <a:avLst/>
          </a:prstGeom>
        </p:spPr>
        <p:txBody>
          <a:bodyPr vert="horz" lIns="0" tIns="0" rIns="45720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8368" y="1828800"/>
            <a:ext cx="8001000" cy="3982720"/>
          </a:xfrm>
          <a:prstGeom prst="rect">
            <a:avLst/>
          </a:prstGeom>
        </p:spPr>
        <p:txBody>
          <a:bodyPr vert="horz" lIns="91440" tIns="45720" rIns="457200" bIns="45720" rtlCol="0">
            <a:normAutofit/>
          </a:bodyPr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900"/>
              </a:spcAft>
              <a:buFontTx/>
              <a:buNone/>
            </a:pPr>
            <a:r>
              <a:rPr lang="en-US" dirty="0"/>
              <a:t>Click to edit Master text styles</a:t>
            </a:r>
          </a:p>
          <a:p>
            <a:pPr marL="179388" lvl="1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r>
              <a:rPr lang="en-US" dirty="0"/>
              <a:t>Second level</a:t>
            </a:r>
          </a:p>
          <a:p>
            <a:pPr marL="966788" lvl="2" indent="-1666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900"/>
              </a:spcAft>
              <a:buClr>
                <a:srgbClr val="ED9822"/>
              </a:buClr>
              <a:buSzPct val="110000"/>
              <a:buFont typeface="Wingdings" charset="2"/>
              <a:buChar char="§"/>
              <a:tabLst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A04DD-D8D0-F34D-BE8B-06451D2EC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8368" y="6533847"/>
            <a:ext cx="5456682" cy="187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685" r:id="rId13"/>
    <p:sldLayoutId id="2147483693" r:id="rId14"/>
    <p:sldLayoutId id="2147483690" r:id="rId15"/>
    <p:sldLayoutId id="2147483694" r:id="rId16"/>
    <p:sldLayoutId id="2147483695" r:id="rId17"/>
    <p:sldLayoutId id="2147483665" r:id="rId18"/>
    <p:sldLayoutId id="2147483696" r:id="rId19"/>
    <p:sldLayoutId id="2147483689" r:id="rId20"/>
    <p:sldLayoutId id="2147483683" r:id="rId21"/>
    <p:sldLayoutId id="2147483681" r:id="rId22"/>
    <p:sldLayoutId id="2147483682" r:id="rId23"/>
    <p:sldLayoutId id="2147483691" r:id="rId24"/>
    <p:sldLayoutId id="2147483666" r:id="rId25"/>
    <p:sldLayoutId id="2147483679" r:id="rId26"/>
    <p:sldLayoutId id="2147483674" r:id="rId27"/>
    <p:sldLayoutId id="2147483667" r:id="rId28"/>
    <p:sldLayoutId id="2147483675" r:id="rId29"/>
    <p:sldLayoutId id="2147483676" r:id="rId30"/>
    <p:sldLayoutId id="2147483677" r:id="rId31"/>
    <p:sldLayoutId id="2147483678" r:id="rId32"/>
    <p:sldLayoutId id="2147483686" r:id="rId33"/>
    <p:sldLayoutId id="2147483671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3200" b="0" i="0" kern="1200" baseline="0" dirty="0" smtClean="0">
          <a:solidFill>
            <a:srgbClr val="B72029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.AppleSystemUIFont" charset="-120"/>
        <a:buNone/>
        <a:defRPr lang="en-US" sz="2000" b="1" i="0" kern="1200" cap="none" baseline="0" dirty="0" smtClean="0">
          <a:solidFill>
            <a:schemeClr val="tx1"/>
          </a:solidFill>
          <a:latin typeface="Arial" charset="0"/>
          <a:ea typeface="+mn-ea"/>
          <a:cs typeface="+mn-cs"/>
        </a:defRPr>
      </a:lvl1pPr>
      <a:lvl2pPr marL="355600" indent="-342900" algn="l" defTabSz="914400" rtl="0" eaLnBrk="1" latinLnBrk="0" hangingPunct="1">
        <a:lnSpc>
          <a:spcPct val="90000"/>
        </a:lnSpc>
        <a:spcBef>
          <a:spcPts val="0"/>
        </a:spcBef>
        <a:spcAft>
          <a:spcPts val="500"/>
        </a:spcAft>
        <a:buFont typeface="Arial"/>
        <a:buChar char="•"/>
        <a:defRPr lang="en-US" sz="1800" b="0" i="0" kern="1200" baseline="0" dirty="0" smtClean="0">
          <a:solidFill>
            <a:srgbClr val="353535"/>
          </a:solidFill>
          <a:latin typeface="Arial" charset="0"/>
          <a:ea typeface="+mn-ea"/>
          <a:cs typeface="Arial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lang="en-US" sz="1723" kern="1200" baseline="0" dirty="0" smtClean="0">
          <a:solidFill>
            <a:schemeClr val="tx1"/>
          </a:solidFill>
          <a:latin typeface="Gotham Book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Gotham Narrow Book" charset="0"/>
          <a:ea typeface="Gotham Narrow Book" charset="0"/>
          <a:cs typeface="Gotham Narrow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Gotham Narrow Book" charset="0"/>
          <a:ea typeface="Gotham Narrow Book" charset="0"/>
          <a:cs typeface="Gotham Narrow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512" y="2068901"/>
            <a:ext cx="8104204" cy="1104735"/>
          </a:xfrm>
        </p:spPr>
        <p:txBody>
          <a:bodyPr anchor="b"/>
          <a:lstStyle/>
          <a:p>
            <a:pPr>
              <a:lnSpc>
                <a:spcPts val="4200"/>
              </a:lnSpc>
            </a:pPr>
            <a:r>
              <a:rPr lang="en-US" dirty="0"/>
              <a:t>Welcome to the </a:t>
            </a:r>
            <a:br>
              <a:rPr lang="en-US" dirty="0"/>
            </a:br>
            <a:r>
              <a:rPr lang="en-US" dirty="0"/>
              <a:t>4:3 CGU Template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67222" y="6547110"/>
            <a:ext cx="2070885" cy="14865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>
          <a:xfrm>
            <a:off x="611888" y="3288096"/>
            <a:ext cx="7728548" cy="3015722"/>
          </a:xfrm>
        </p:spPr>
        <p:txBody>
          <a:bodyPr>
            <a:normAutofit fontScale="92500" lnSpcReduction="10000"/>
          </a:bodyPr>
          <a:lstStyle/>
          <a:p>
            <a:r>
              <a:rPr lang="en-US" sz="1600" b="1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4:3 Ratio PowerPoint template: </a:t>
            </a:r>
            <a:r>
              <a:rPr lang="en-US" sz="16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template is nearly square with a 4:3 aspect ratio and is used for presentations on older projectors, iPads, tablets, any of the school-wide advertising displays, or for creating multi-purpose content to be shown across different platforms or be printed as documentation.</a:t>
            </a:r>
          </a:p>
          <a:p>
            <a:r>
              <a:rPr lang="en-US" sz="2800" dirty="0"/>
              <a:t>How to use the template: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1. Click the down arrow next to the “New Slide” button in the “Home” menu to choose your layouts.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2. Type directly into any text placeholder or click on an image placeholder to insert images. If you need images of campus or student life, please send a request to </a:t>
            </a:r>
            <a:r>
              <a:rPr lang="en-US" sz="1200" i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marcom@cgu.edu</a:t>
            </a:r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3. Use the “indent more” and “indent less” to toggle between first and second level font formatting.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4. Contact marcom@cgu.edu for support, if needed.</a:t>
            </a:r>
          </a:p>
          <a:p>
            <a:r>
              <a:rPr 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5.Make sure to delete this slide and insert a title slide from the “New Slide” drop down button in the “Home” or “Insert” menu</a:t>
            </a:r>
          </a:p>
          <a:p>
            <a:endParaRPr lang="en-US" sz="2000" i="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71073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2">
      <a:dk1>
        <a:srgbClr val="000000"/>
      </a:dk1>
      <a:lt1>
        <a:srgbClr val="FFFFFF"/>
      </a:lt1>
      <a:dk2>
        <a:srgbClr val="D7D3CD"/>
      </a:dk2>
      <a:lt2>
        <a:srgbClr val="9F9371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9555</TotalTime>
  <Words>199</Words>
  <Application>Microsoft Macintosh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.AppleSystemUIFont</vt:lpstr>
      <vt:lpstr>Arial</vt:lpstr>
      <vt:lpstr>Calibri</vt:lpstr>
      <vt:lpstr>Georgia</vt:lpstr>
      <vt:lpstr>Gotham Book</vt:lpstr>
      <vt:lpstr>Gotham Narrow Book</vt:lpstr>
      <vt:lpstr>Wingdings</vt:lpstr>
      <vt:lpstr>Custom Design</vt:lpstr>
      <vt:lpstr>Welcome to the  4:3 CGU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Armand</dc:creator>
  <cp:lastModifiedBy>Eugene Song</cp:lastModifiedBy>
  <cp:revision>223</cp:revision>
  <cp:lastPrinted>2017-08-14T22:27:15Z</cp:lastPrinted>
  <dcterms:created xsi:type="dcterms:W3CDTF">2016-08-22T18:17:32Z</dcterms:created>
  <dcterms:modified xsi:type="dcterms:W3CDTF">2020-08-25T17:34:20Z</dcterms:modified>
</cp:coreProperties>
</file>